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278" dt="2021-08-21T12:17:4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mod addSld modSld modMainMaster">
      <pc:chgData name="Soussand, Yoan" userId="6c304db6-38ce-44e5-ba9b-3778b08966c2" providerId="ADAL" clId="{ED4E84CA-539B-F14D-8B36-AC637F884A74}" dt="2021-08-21T12:17:45.029" v="2187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20T13:12:32.751" v="2027" actId="2763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20T13:12:32.751" v="2027" actId="2763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18" creationId="{B4B35B17-18BF-4D26-96DC-290B6F57FABD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0" creationId="{D625A454-7C47-49CE-8425-3EC9800E44E4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1" creationId="{ADEF8846-2D6D-405C-ACE3-3E8D2E451FB2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2" creationId="{994BAC77-5C15-4467-AF87-602186CE3B75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3" creationId="{52AF70D7-58F1-42CD-B0AB-BEB0ADDC5497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0" creationId="{C5A41A00-0593-4A97-9CA0-B0AE89F21212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2" creationId="{FCA51B5C-E7C6-405A-BA9F-6B5A96D7BD1E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4" creationId="{FABCB0C0-C191-42C2-9158-48485F76A328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6" creationId="{D2D09E6C-D6EC-4C7F-91ED-C81D537A02AB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8" creationId="{3951E5EC-1DE3-40F0-897A-8618C6185D39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 del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19" creationId="{0A1BA0EF-0E2A-47B6-9E7E-68949890F8D9}"/>
          </ac:picMkLst>
        </pc:picChg>
        <pc:picChg chg="ad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28" creationId="{AFB8FFAA-9442-4FA6-B0EC-369AE6A2BD7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modAnim delDesignElem">
        <pc:chgData name="Soussand, Yoan" userId="6c304db6-38ce-44e5-ba9b-3778b08966c2" providerId="ADAL" clId="{ED4E84CA-539B-F14D-8B36-AC637F884A74}" dt="2021-08-21T12:17:45.029" v="2187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">
          <ac:chgData name="Soussand, Yoan" userId="6c304db6-38ce-44e5-ba9b-3778b08966c2" providerId="ADAL" clId="{ED4E84CA-539B-F14D-8B36-AC637F884A74}" dt="2021-08-21T06:30:47.404" v="2037" actId="1076"/>
          <ac:picMkLst>
            <pc:docMk/>
            <pc:sldMk cId="2796943302" sldId="257"/>
            <ac:picMk id="3" creationId="{9F36A6D3-9B72-D842-91A0-83911E80F1AD}"/>
          </ac:picMkLst>
        </pc:picChg>
        <pc:picChg chg="add del mod modCrop">
          <ac:chgData name="Soussand, Yoan" userId="6c304db6-38ce-44e5-ba9b-3778b08966c2" providerId="ADAL" clId="{ED4E84CA-539B-F14D-8B36-AC637F884A74}" dt="2021-08-20T12:50:02.089" v="1354" actId="478"/>
          <ac:picMkLst>
            <pc:docMk/>
            <pc:sldMk cId="2796943302" sldId="257"/>
            <ac:picMk id="3" creationId="{A58F4A5C-228A-6B44-B981-209674477AD6}"/>
          </ac:picMkLst>
        </pc:picChg>
        <pc:picChg chg="add del mod modCrop">
          <ac:chgData name="Soussand, Yoan" userId="6c304db6-38ce-44e5-ba9b-3778b08966c2" providerId="ADAL" clId="{ED4E84CA-539B-F14D-8B36-AC637F884A74}" dt="2021-08-19T12:36:25.483" v="1315" actId="478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20T13:25:30.902" v="2028" actId="478"/>
          <ac:picMkLst>
            <pc:docMk/>
            <pc:sldMk cId="2796943302" sldId="257"/>
            <ac:picMk id="5" creationId="{EC81A76A-0900-2645-BED3-7FFD0E24D497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mod setBg">
        <pc:chgData name="Soussand, Yoan" userId="6c304db6-38ce-44e5-ba9b-3778b08966c2" providerId="ADAL" clId="{ED4E84CA-539B-F14D-8B36-AC637F884A74}" dt="2021-08-21T12:02:39.423" v="2164" actId="20577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70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20T12:55:40.796" v="1378" actId="26606"/>
          <ac:spMkLst>
            <pc:docMk/>
            <pc:sldMk cId="891734803" sldId="258"/>
            <ac:spMk id="72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7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9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8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20T12:55:33.700" v="1374" actId="26606"/>
          <ac:spMkLst>
            <pc:docMk/>
            <pc:sldMk cId="891734803" sldId="258"/>
            <ac:spMk id="8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21T12:02:39.423" v="2164" actId="20577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20T12:55:28.892" v="1372" actId="26606"/>
          <ac:picMkLst>
            <pc:docMk/>
            <pc:sldMk cId="891734803" sldId="258"/>
            <ac:picMk id="75" creationId="{90A9C49B-76D8-4E9B-B430-D1ADF40F1CF8}"/>
          </ac:picMkLst>
        </pc:picChg>
      </pc:sldChg>
      <pc:sldChg chg="addSp delSp modSp new mod setBg setClrOvrMap">
        <pc:chgData name="Soussand, Yoan" userId="6c304db6-38ce-44e5-ba9b-3778b08966c2" providerId="ADAL" clId="{ED4E84CA-539B-F14D-8B36-AC637F884A74}" dt="2021-08-21T12:13:08.613" v="2171" actId="1076"/>
        <pc:sldMkLst>
          <pc:docMk/>
          <pc:sldMk cId="4055050148" sldId="259"/>
        </pc:sldMkLst>
        <pc:spChg chg="del">
          <ac:chgData name="Soussand, Yoan" userId="6c304db6-38ce-44e5-ba9b-3778b08966c2" providerId="ADAL" clId="{ED4E84CA-539B-F14D-8B36-AC637F884A74}" dt="2021-08-20T12:42:21.844" v="1317" actId="478"/>
          <ac:spMkLst>
            <pc:docMk/>
            <pc:sldMk cId="4055050148" sldId="259"/>
            <ac:spMk id="2" creationId="{EA29B51A-BB13-9E4A-979B-0D3065B179DA}"/>
          </ac:spMkLst>
        </pc:spChg>
        <pc:spChg chg="del">
          <ac:chgData name="Soussand, Yoan" userId="6c304db6-38ce-44e5-ba9b-3778b08966c2" providerId="ADAL" clId="{ED4E84CA-539B-F14D-8B36-AC637F884A74}" dt="2021-08-20T12:42:23.567" v="1318" actId="478"/>
          <ac:spMkLst>
            <pc:docMk/>
            <pc:sldMk cId="4055050148" sldId="259"/>
            <ac:spMk id="3" creationId="{42FDCD82-AF17-BD4F-805D-0BA92A3CD8F2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6" creationId="{4ED2C424-5870-46BF-B77E-0C113783BCC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8" creationId="{44B75501-2C4C-44D8-A541-FA33D7EF15D5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0" creationId="{53442351-6AC1-4238-AE7B-B527220436E9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3" creationId="{783E561E-5448-493F-B0F4-9255A3BF59B2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4" creationId="{402BD9E0-3714-4E40-B311-E0335B0027AB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8" creationId="{9627616D-1B67-48A2-86A0-C104663258AA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9" creationId="{D4D5DD51-BA7C-4624-97BD-55B25D98813C}"/>
          </ac:spMkLst>
        </pc:spChg>
        <pc:grpChg chg="add del">
          <ac:chgData name="Soussand, Yoan" userId="6c304db6-38ce-44e5-ba9b-3778b08966c2" providerId="ADAL" clId="{ED4E84CA-539B-F14D-8B36-AC637F884A74}" dt="2021-08-21T09:32:09.692" v="2090" actId="26606"/>
          <ac:grpSpMkLst>
            <pc:docMk/>
            <pc:sldMk cId="4055050148" sldId="259"/>
            <ac:grpSpMk id="11" creationId="{5C436ED1-B374-4FA9-AC69-CA9B086E4F35}"/>
          </ac:grpSpMkLst>
        </pc:grpChg>
        <pc:grpChg chg="add del">
          <ac:chgData name="Soussand, Yoan" userId="6c304db6-38ce-44e5-ba9b-3778b08966c2" providerId="ADAL" clId="{ED4E84CA-539B-F14D-8B36-AC637F884A74}" dt="2021-08-21T09:32:11.472" v="2092" actId="26606"/>
          <ac:grpSpMkLst>
            <pc:docMk/>
            <pc:sldMk cId="4055050148" sldId="259"/>
            <ac:grpSpMk id="19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12.419" v="2094" actId="26606"/>
          <ac:grpSpMkLst>
            <pc:docMk/>
            <pc:sldMk cId="4055050148" sldId="259"/>
            <ac:grpSpMk id="22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20.992" v="2096" actId="26606"/>
          <ac:grpSpMkLst>
            <pc:docMk/>
            <pc:sldMk cId="4055050148" sldId="259"/>
            <ac:grpSpMk id="27" creationId="{5C436ED1-B374-4FA9-AC69-CA9B086E4F35}"/>
          </ac:grpSpMkLst>
        </pc:grpChg>
        <pc:picChg chg="add del mod">
          <ac:chgData name="Soussand, Yoan" userId="6c304db6-38ce-44e5-ba9b-3778b08966c2" providerId="ADAL" clId="{ED4E84CA-539B-F14D-8B36-AC637F884A74}" dt="2021-08-21T06:33:25.138" v="2083" actId="478"/>
          <ac:picMkLst>
            <pc:docMk/>
            <pc:sldMk cId="4055050148" sldId="259"/>
            <ac:picMk id="3" creationId="{4AC97073-C9B7-9F4A-A57B-4346395B904D}"/>
          </ac:picMkLst>
        </pc:picChg>
        <pc:picChg chg="add del mod modCrop">
          <ac:chgData name="Soussand, Yoan" userId="6c304db6-38ce-44e5-ba9b-3778b08966c2" providerId="ADAL" clId="{ED4E84CA-539B-F14D-8B36-AC637F884A74}" dt="2021-08-21T12:12:03.884" v="2165" actId="478"/>
          <ac:picMkLst>
            <pc:docMk/>
            <pc:sldMk cId="4055050148" sldId="259"/>
            <ac:picMk id="4" creationId="{AC70AC80-1BDD-8546-80D6-231DC05081AE}"/>
          </ac:picMkLst>
        </pc:picChg>
        <pc:picChg chg="add del mod modCrop">
          <ac:chgData name="Soussand, Yoan" userId="6c304db6-38ce-44e5-ba9b-3778b08966c2" providerId="ADAL" clId="{ED4E84CA-539B-F14D-8B36-AC637F884A74}" dt="2021-08-20T12:50:45.285" v="1362" actId="478"/>
          <ac:picMkLst>
            <pc:docMk/>
            <pc:sldMk cId="4055050148" sldId="259"/>
            <ac:picMk id="5" creationId="{C429F024-B1CA-0642-AF84-76F109B50127}"/>
          </ac:picMkLst>
        </pc:picChg>
        <pc:picChg chg="add mod">
          <ac:chgData name="Soussand, Yoan" userId="6c304db6-38ce-44e5-ba9b-3778b08966c2" providerId="ADAL" clId="{ED4E84CA-539B-F14D-8B36-AC637F884A74}" dt="2021-08-21T12:13:08.613" v="2171" actId="1076"/>
          <ac:picMkLst>
            <pc:docMk/>
            <pc:sldMk cId="4055050148" sldId="259"/>
            <ac:picMk id="6" creationId="{654F1C65-47B2-6E42-B8A0-E0DA75EC229B}"/>
          </ac:picMkLst>
        </pc:picChg>
        <pc:picChg chg="add del mod">
          <ac:chgData name="Soussand, Yoan" userId="6c304db6-38ce-44e5-ba9b-3778b08966c2" providerId="ADAL" clId="{ED4E84CA-539B-F14D-8B36-AC637F884A74}" dt="2021-08-20T13:03:50.062" v="2019" actId="478"/>
          <ac:picMkLst>
            <pc:docMk/>
            <pc:sldMk cId="4055050148" sldId="259"/>
            <ac:picMk id="7" creationId="{C6CB567F-E436-2841-ADA7-53DC5F933E21}"/>
          </ac:picMkLst>
        </pc:picChg>
        <pc:picChg chg="add del">
          <ac:chgData name="Soussand, Yoan" userId="6c304db6-38ce-44e5-ba9b-3778b08966c2" providerId="ADAL" clId="{ED4E84CA-539B-F14D-8B36-AC637F884A74}" dt="2021-08-21T09:32:09.692" v="2090" actId="26606"/>
          <ac:picMkLst>
            <pc:docMk/>
            <pc:sldMk cId="4055050148" sldId="259"/>
            <ac:picMk id="9" creationId="{515DA87D-133C-4F77-8863-8B66D40F993C}"/>
          </ac:picMkLst>
        </pc:picChg>
        <pc:picChg chg="add del">
          <ac:chgData name="Soussand, Yoan" userId="6c304db6-38ce-44e5-ba9b-3778b08966c2" providerId="ADAL" clId="{ED4E84CA-539B-F14D-8B36-AC637F884A74}" dt="2021-08-21T09:32:11.472" v="2092" actId="26606"/>
          <ac:picMkLst>
            <pc:docMk/>
            <pc:sldMk cId="4055050148" sldId="259"/>
            <ac:picMk id="17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12.419" v="2094" actId="26606"/>
          <ac:picMkLst>
            <pc:docMk/>
            <pc:sldMk cId="4055050148" sldId="259"/>
            <ac:picMk id="21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20.992" v="2096" actId="26606"/>
          <ac:picMkLst>
            <pc:docMk/>
            <pc:sldMk cId="4055050148" sldId="259"/>
            <ac:picMk id="26" creationId="{515DA87D-133C-4F77-8863-8B66D40F993C}"/>
          </ac:picMkLst>
        </pc:picChg>
      </pc:sldChg>
      <pc:sldMasterChg chg="addSp mod">
        <pc:chgData name="Soussand, Yoan" userId="6c304db6-38ce-44e5-ba9b-3778b08966c2" providerId="ADAL" clId="{ED4E84CA-539B-F14D-8B36-AC637F884A74}" dt="2021-08-18T11:46:26.429" v="1313" actId="33475"/>
        <pc:sldMasterMkLst>
          <pc:docMk/>
          <pc:sldMasterMk cId="168012239" sldId="2147484032"/>
        </pc:sldMasterMkLst>
        <pc:spChg chg="add">
          <ac:chgData name="Soussand, Yoan" userId="6c304db6-38ce-44e5-ba9b-3778b08966c2" providerId="ADAL" clId="{ED4E84CA-539B-F14D-8B36-AC637F884A74}" dt="2021-08-18T11:46:26.429" v="1313" actId="33475"/>
          <ac:spMkLst>
            <pc:docMk/>
            <pc:sldMasterMk cId="168012239" sldId="2147484032"/>
            <ac:spMk id="9" creationId="{F31A6BE7-22C3-4640-8B00-FD807176A885}"/>
          </ac:spMkLst>
        </pc:sp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FB12-60CB-4C23-898D-FFF744E5F0D3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B74E6BD-649E-40E3-83E7-F8244F7ACA95}">
      <dgm:prSet/>
      <dgm:spPr/>
      <dgm:t>
        <a:bodyPr/>
        <a:lstStyle/>
        <a:p>
          <a:r>
            <a:rPr lang="fr-FR" dirty="0"/>
            <a:t>Classe Main -&gt;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b="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A9EA75A3-56E9-4713-A552-96AE0AC9F782}" type="parTrans" cxnId="{38A3304A-F88A-4B23-8C11-97A84C70A17C}">
      <dgm:prSet/>
      <dgm:spPr/>
      <dgm:t>
        <a:bodyPr/>
        <a:lstStyle/>
        <a:p>
          <a:endParaRPr lang="en-US"/>
        </a:p>
      </dgm:t>
    </dgm:pt>
    <dgm:pt modelId="{2253590E-85A5-4923-B40D-AB8156072074}" type="sibTrans" cxnId="{38A3304A-F88A-4B23-8C11-97A84C70A17C}">
      <dgm:prSet/>
      <dgm:spPr/>
      <dgm:t>
        <a:bodyPr/>
        <a:lstStyle/>
        <a:p>
          <a:endParaRPr lang="en-US"/>
        </a:p>
      </dgm:t>
    </dgm:pt>
    <dgm:pt modelId="{5EC19A47-3A73-4E2C-BFA3-ADFD457522B0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game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E90A176C-B25A-415E-A187-2383210E3042}" type="parTrans" cxnId="{E0144C28-E40A-48A6-8B73-7417403F104D}">
      <dgm:prSet/>
      <dgm:spPr/>
      <dgm:t>
        <a:bodyPr/>
        <a:lstStyle/>
        <a:p>
          <a:endParaRPr lang="en-US"/>
        </a:p>
      </dgm:t>
    </dgm:pt>
    <dgm:pt modelId="{891DA0CB-4954-4A46-8A74-71259DF4C925}" type="sibTrans" cxnId="{E0144C28-E40A-48A6-8B73-7417403F104D}">
      <dgm:prSet/>
      <dgm:spPr/>
      <dgm:t>
        <a:bodyPr/>
        <a:lstStyle/>
        <a:p>
          <a:endParaRPr lang="en-US"/>
        </a:p>
      </dgm:t>
    </dgm:pt>
    <dgm:pt modelId="{3A9A6487-C554-456A-BC97-010F6C793327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weapon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3F35A814-C36B-4EA0-92EB-9EA18C1B55BC}" type="parTrans" cxnId="{DDD5F359-5897-496D-AAB9-6CAAACE3C3FE}">
      <dgm:prSet/>
      <dgm:spPr/>
      <dgm:t>
        <a:bodyPr/>
        <a:lstStyle/>
        <a:p>
          <a:endParaRPr lang="en-US"/>
        </a:p>
      </dgm:t>
    </dgm:pt>
    <dgm:pt modelId="{A728FB72-F212-45AD-9293-E32133DCC03D}" type="sibTrans" cxnId="{DDD5F359-5897-496D-AAB9-6CAAACE3C3FE}">
      <dgm:prSet/>
      <dgm:spPr/>
      <dgm:t>
        <a:bodyPr/>
        <a:lstStyle/>
        <a:p>
          <a:endParaRPr lang="en-US"/>
        </a:p>
      </dgm:t>
    </dgm:pt>
    <dgm:pt modelId="{821F721F-B624-42A7-9AC3-822257606D63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character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7973866E-97FF-42C5-8D18-30346361F6E8}" type="parTrans" cxnId="{4CF1357C-8885-4220-9D96-8CD430614542}">
      <dgm:prSet/>
      <dgm:spPr/>
      <dgm:t>
        <a:bodyPr/>
        <a:lstStyle/>
        <a:p>
          <a:endParaRPr lang="en-US"/>
        </a:p>
      </dgm:t>
    </dgm:pt>
    <dgm:pt modelId="{358FF9B4-120E-46EC-8F11-2B7BA9A8E6AD}" type="sibTrans" cxnId="{4CF1357C-8885-4220-9D96-8CD430614542}">
      <dgm:prSet/>
      <dgm:spPr/>
      <dgm:t>
        <a:bodyPr/>
        <a:lstStyle/>
        <a:p>
          <a:endParaRPr lang="en-US"/>
        </a:p>
      </dgm:t>
    </dgm:pt>
    <dgm:pt modelId="{42CF1C57-43F1-4A5E-9355-9BA90D1452F5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player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gm:t>
    </dgm:pt>
    <dgm:pt modelId="{6D5A1FFB-B5A9-4C33-AFA4-BC8B68B31347}" type="parTrans" cxnId="{DA8CF56B-11DD-468A-BA47-AF6C19C4B3B4}">
      <dgm:prSet/>
      <dgm:spPr/>
      <dgm:t>
        <a:bodyPr/>
        <a:lstStyle/>
        <a:p>
          <a:endParaRPr lang="en-US"/>
        </a:p>
      </dgm:t>
    </dgm:pt>
    <dgm:pt modelId="{F6FE2F43-43EF-49C9-9DD2-7AA53DD00B5B}" type="sibTrans" cxnId="{DA8CF56B-11DD-468A-BA47-AF6C19C4B3B4}">
      <dgm:prSet/>
      <dgm:spPr/>
      <dgm:t>
        <a:bodyPr/>
        <a:lstStyle/>
        <a:p>
          <a:endParaRPr lang="en-US"/>
        </a:p>
      </dgm:t>
    </dgm:pt>
    <dgm:pt modelId="{67F204FF-B37E-9647-BA4F-61C0FF8163A7}">
      <dgm:prSet/>
      <dgm:spPr/>
      <dgm:t>
        <a:bodyPr/>
        <a:lstStyle/>
        <a:p>
          <a:r>
            <a:rPr lang="fr-FR" dirty="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cours, le joueur peut l’utiliser ou non.</a:t>
          </a:r>
          <a:endParaRPr lang="fr-FR" dirty="0"/>
        </a:p>
      </dgm:t>
    </dgm:pt>
    <dgm:pt modelId="{362714D6-0238-5745-9D20-77B239F5894B}" type="parTrans" cxnId="{DC7A3148-B5DA-5A4B-87D3-40373ADD5A27}">
      <dgm:prSet/>
      <dgm:spPr/>
      <dgm:t>
        <a:bodyPr/>
        <a:lstStyle/>
        <a:p>
          <a:endParaRPr lang="fr-FR"/>
        </a:p>
      </dgm:t>
    </dgm:pt>
    <dgm:pt modelId="{E6768AD9-18C6-734A-904F-273EB19150BC}" type="sibTrans" cxnId="{DC7A3148-B5DA-5A4B-87D3-40373ADD5A27}">
      <dgm:prSet/>
      <dgm:spPr/>
      <dgm:t>
        <a:bodyPr/>
        <a:lstStyle/>
        <a:p>
          <a:endParaRPr lang="fr-FR"/>
        </a:p>
      </dgm:t>
    </dgm:pt>
    <dgm:pt modelId="{1C3B5C3B-868F-F54D-9463-AAFB2329736A}">
      <dgm:prSet/>
      <dgm:spPr/>
      <dgm:t>
        <a:bodyPr/>
        <a:lstStyle/>
        <a:p>
          <a:r>
            <a:rPr lang="fr-FR" dirty="0"/>
            <a:t>Classe </a:t>
          </a:r>
          <a:r>
            <a:rPr lang="fr-FR" dirty="0" err="1"/>
            <a:t>InputReadLine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Récupère les réponses de l’utilisateur</a:t>
          </a:r>
          <a:endParaRPr lang="fr-FR" dirty="0"/>
        </a:p>
      </dgm:t>
    </dgm:pt>
    <dgm:pt modelId="{19424404-2EE4-5644-ACAD-AD3E15C59D24}" type="parTrans" cxnId="{22AC9DF0-1C40-1D42-AD17-4788C5E8E7C3}">
      <dgm:prSet/>
      <dgm:spPr/>
      <dgm:t>
        <a:bodyPr/>
        <a:lstStyle/>
        <a:p>
          <a:endParaRPr lang="fr-FR"/>
        </a:p>
      </dgm:t>
    </dgm:pt>
    <dgm:pt modelId="{4D1C8BF5-4745-484C-8713-C245DFB44053}" type="sibTrans" cxnId="{22AC9DF0-1C40-1D42-AD17-4788C5E8E7C3}">
      <dgm:prSet/>
      <dgm:spPr/>
      <dgm:t>
        <a:bodyPr/>
        <a:lstStyle/>
        <a:p>
          <a:endParaRPr lang="fr-FR"/>
        </a:p>
      </dgm:t>
    </dgm:pt>
    <dgm:pt modelId="{EEBFAAE2-4222-E64F-88B1-A1E8B9CBB9ED}">
      <dgm:prSet/>
      <dgm:spPr/>
      <dgm:t>
        <a:bodyPr/>
        <a:lstStyle/>
        <a:p>
          <a:r>
            <a:rPr lang="fr-FR" dirty="0" err="1"/>
            <a:t>Enum</a:t>
          </a:r>
          <a:r>
            <a:rPr lang="fr-FR" dirty="0"/>
            <a:t> </a:t>
          </a:r>
          <a:r>
            <a:rPr lang="fr-FR" dirty="0" err="1"/>
            <a:t>ActionEnum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les actions possibles pour les personnages (attaquer ou soigner)</a:t>
          </a:r>
          <a:endParaRPr lang="fr-FR" dirty="0"/>
        </a:p>
      </dgm:t>
    </dgm:pt>
    <dgm:pt modelId="{98EE35A4-28A4-DE47-A6AF-DB7DD1CF86CC}" type="parTrans" cxnId="{48C07626-1314-A142-8A86-1D846DC8B963}">
      <dgm:prSet/>
      <dgm:spPr/>
      <dgm:t>
        <a:bodyPr/>
        <a:lstStyle/>
        <a:p>
          <a:endParaRPr lang="fr-FR"/>
        </a:p>
      </dgm:t>
    </dgm:pt>
    <dgm:pt modelId="{BDA7A0FE-D4BE-D946-B8D8-6482439467F1}" type="sibTrans" cxnId="{48C07626-1314-A142-8A86-1D846DC8B963}">
      <dgm:prSet/>
      <dgm:spPr/>
      <dgm:t>
        <a:bodyPr/>
        <a:lstStyle/>
        <a:p>
          <a:endParaRPr lang="fr-FR"/>
        </a:p>
      </dgm:t>
    </dgm:pt>
    <dgm:pt modelId="{2AE1C701-5AB5-C548-A4B9-6431DD4246A7}">
      <dgm:prSet/>
      <dgm:spPr/>
      <dgm:t>
        <a:bodyPr/>
        <a:lstStyle/>
        <a:p>
          <a:r>
            <a:rPr lang="fr-FR" dirty="0" err="1"/>
            <a:t>Enum</a:t>
          </a:r>
          <a:r>
            <a:rPr lang="fr-FR" dirty="0"/>
            <a:t> </a:t>
          </a:r>
          <a:r>
            <a:rPr lang="fr-FR" dirty="0" err="1"/>
            <a:t>ActionType</a:t>
          </a:r>
          <a:r>
            <a:rPr lang="fr-FR" dirty="0"/>
            <a:t> -&gt; 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 rôle du personnage (il est attaquant, soignant, soigné ou il reçoit l’attaque)</a:t>
          </a:r>
          <a:endParaRPr lang="fr-FR" dirty="0"/>
        </a:p>
      </dgm:t>
    </dgm:pt>
    <dgm:pt modelId="{5C4E818C-744C-DF47-B85E-0B382DF49CD5}" type="parTrans" cxnId="{EFA5D0E8-5517-D842-887D-D0953F5ACAE2}">
      <dgm:prSet/>
      <dgm:spPr/>
      <dgm:t>
        <a:bodyPr/>
        <a:lstStyle/>
        <a:p>
          <a:endParaRPr lang="fr-FR"/>
        </a:p>
      </dgm:t>
    </dgm:pt>
    <dgm:pt modelId="{242EDAB1-9B09-ED4C-9A33-3DC1154F07CE}" type="sibTrans" cxnId="{EFA5D0E8-5517-D842-887D-D0953F5ACAE2}">
      <dgm:prSet/>
      <dgm:spPr/>
      <dgm:t>
        <a:bodyPr/>
        <a:lstStyle/>
        <a:p>
          <a:endParaRPr lang="fr-FR"/>
        </a:p>
      </dgm:t>
    </dgm:pt>
    <dgm:pt modelId="{FEF23CE2-7B44-174D-8A74-4525DA950ADA}" type="pres">
      <dgm:prSet presAssocID="{4558FB12-60CB-4C23-898D-FFF744E5F0D3}" presName="vert0" presStyleCnt="0">
        <dgm:presLayoutVars>
          <dgm:dir/>
          <dgm:animOne val="branch"/>
          <dgm:animLvl val="lvl"/>
        </dgm:presLayoutVars>
      </dgm:prSet>
      <dgm:spPr/>
    </dgm:pt>
    <dgm:pt modelId="{59A1C0CA-FF9B-924F-AFF0-871A72BD6AE0}" type="pres">
      <dgm:prSet presAssocID="{3B74E6BD-649E-40E3-83E7-F8244F7ACA95}" presName="thickLine" presStyleLbl="alignNode1" presStyleIdx="0" presStyleCnt="9"/>
      <dgm:spPr/>
    </dgm:pt>
    <dgm:pt modelId="{21612BC0-10AA-7742-8844-6907FEDFEDB4}" type="pres">
      <dgm:prSet presAssocID="{3B74E6BD-649E-40E3-83E7-F8244F7ACA95}" presName="horz1" presStyleCnt="0"/>
      <dgm:spPr/>
    </dgm:pt>
    <dgm:pt modelId="{26DBDE83-1941-6A44-AD5D-E8CD5C7DB7C7}" type="pres">
      <dgm:prSet presAssocID="{3B74E6BD-649E-40E3-83E7-F8244F7ACA95}" presName="tx1" presStyleLbl="revTx" presStyleIdx="0" presStyleCnt="9"/>
      <dgm:spPr/>
    </dgm:pt>
    <dgm:pt modelId="{2FAFE14A-7C28-9F4A-A245-8D7BCAED6988}" type="pres">
      <dgm:prSet presAssocID="{3B74E6BD-649E-40E3-83E7-F8244F7ACA95}" presName="vert1" presStyleCnt="0"/>
      <dgm:spPr/>
    </dgm:pt>
    <dgm:pt modelId="{4E68A383-8863-8E41-B823-831E18D7C7FF}" type="pres">
      <dgm:prSet presAssocID="{5EC19A47-3A73-4E2C-BFA3-ADFD457522B0}" presName="thickLine" presStyleLbl="alignNode1" presStyleIdx="1" presStyleCnt="9"/>
      <dgm:spPr/>
    </dgm:pt>
    <dgm:pt modelId="{88B7AE70-F5DA-964C-BEDC-9402C99C6E23}" type="pres">
      <dgm:prSet presAssocID="{5EC19A47-3A73-4E2C-BFA3-ADFD457522B0}" presName="horz1" presStyleCnt="0"/>
      <dgm:spPr/>
    </dgm:pt>
    <dgm:pt modelId="{9E6ED8DD-CE26-DA46-8B60-7CEF2663A84D}" type="pres">
      <dgm:prSet presAssocID="{5EC19A47-3A73-4E2C-BFA3-ADFD457522B0}" presName="tx1" presStyleLbl="revTx" presStyleIdx="1" presStyleCnt="9"/>
      <dgm:spPr/>
    </dgm:pt>
    <dgm:pt modelId="{ED93CAC2-CE28-A743-844C-6C4408C03BFD}" type="pres">
      <dgm:prSet presAssocID="{5EC19A47-3A73-4E2C-BFA3-ADFD457522B0}" presName="vert1" presStyleCnt="0"/>
      <dgm:spPr/>
    </dgm:pt>
    <dgm:pt modelId="{ABECBDD3-8071-8B44-A9EB-7DF3FC579042}" type="pres">
      <dgm:prSet presAssocID="{3A9A6487-C554-456A-BC97-010F6C793327}" presName="thickLine" presStyleLbl="alignNode1" presStyleIdx="2" presStyleCnt="9"/>
      <dgm:spPr/>
    </dgm:pt>
    <dgm:pt modelId="{C689BE0F-4CBA-2D48-808C-30A2C74A95D1}" type="pres">
      <dgm:prSet presAssocID="{3A9A6487-C554-456A-BC97-010F6C793327}" presName="horz1" presStyleCnt="0"/>
      <dgm:spPr/>
    </dgm:pt>
    <dgm:pt modelId="{D2BD02F3-8F45-9F49-B485-539BA1970143}" type="pres">
      <dgm:prSet presAssocID="{3A9A6487-C554-456A-BC97-010F6C793327}" presName="tx1" presStyleLbl="revTx" presStyleIdx="2" presStyleCnt="9"/>
      <dgm:spPr/>
    </dgm:pt>
    <dgm:pt modelId="{2B92C33E-4C14-D04C-8A42-9BF60E2548D7}" type="pres">
      <dgm:prSet presAssocID="{3A9A6487-C554-456A-BC97-010F6C793327}" presName="vert1" presStyleCnt="0"/>
      <dgm:spPr/>
    </dgm:pt>
    <dgm:pt modelId="{F8C67D8C-02F0-8048-97A7-740D15C3B34E}" type="pres">
      <dgm:prSet presAssocID="{821F721F-B624-42A7-9AC3-822257606D63}" presName="thickLine" presStyleLbl="alignNode1" presStyleIdx="3" presStyleCnt="9"/>
      <dgm:spPr/>
    </dgm:pt>
    <dgm:pt modelId="{DC3F313D-38BA-DF45-93A3-59CC7F6C3AE9}" type="pres">
      <dgm:prSet presAssocID="{821F721F-B624-42A7-9AC3-822257606D63}" presName="horz1" presStyleCnt="0"/>
      <dgm:spPr/>
    </dgm:pt>
    <dgm:pt modelId="{0686BB03-DDC9-664F-9986-6085F1AF7907}" type="pres">
      <dgm:prSet presAssocID="{821F721F-B624-42A7-9AC3-822257606D63}" presName="tx1" presStyleLbl="revTx" presStyleIdx="3" presStyleCnt="9"/>
      <dgm:spPr/>
    </dgm:pt>
    <dgm:pt modelId="{94C5260C-F014-7C44-8476-65E2F9A811BE}" type="pres">
      <dgm:prSet presAssocID="{821F721F-B624-42A7-9AC3-822257606D63}" presName="vert1" presStyleCnt="0"/>
      <dgm:spPr/>
    </dgm:pt>
    <dgm:pt modelId="{9485BB66-F44E-B947-8472-EC28FAE09D4D}" type="pres">
      <dgm:prSet presAssocID="{42CF1C57-43F1-4A5E-9355-9BA90D1452F5}" presName="thickLine" presStyleLbl="alignNode1" presStyleIdx="4" presStyleCnt="9"/>
      <dgm:spPr/>
    </dgm:pt>
    <dgm:pt modelId="{4EA3C659-D117-2D45-8ED3-6549C56EBB57}" type="pres">
      <dgm:prSet presAssocID="{42CF1C57-43F1-4A5E-9355-9BA90D1452F5}" presName="horz1" presStyleCnt="0"/>
      <dgm:spPr/>
    </dgm:pt>
    <dgm:pt modelId="{582468B1-4684-B84D-A17E-752069012236}" type="pres">
      <dgm:prSet presAssocID="{42CF1C57-43F1-4A5E-9355-9BA90D1452F5}" presName="tx1" presStyleLbl="revTx" presStyleIdx="4" presStyleCnt="9"/>
      <dgm:spPr/>
    </dgm:pt>
    <dgm:pt modelId="{5F76D789-DEDF-364E-9EEA-734D85265336}" type="pres">
      <dgm:prSet presAssocID="{42CF1C57-43F1-4A5E-9355-9BA90D1452F5}" presName="vert1" presStyleCnt="0"/>
      <dgm:spPr/>
    </dgm:pt>
    <dgm:pt modelId="{8A5D60A4-85B5-3143-859C-8477B1CA8BB1}" type="pres">
      <dgm:prSet presAssocID="{67F204FF-B37E-9647-BA4F-61C0FF8163A7}" presName="thickLine" presStyleLbl="alignNode1" presStyleIdx="5" presStyleCnt="9"/>
      <dgm:spPr/>
    </dgm:pt>
    <dgm:pt modelId="{9438F6DE-6291-E848-9F06-B5F599C5AF66}" type="pres">
      <dgm:prSet presAssocID="{67F204FF-B37E-9647-BA4F-61C0FF8163A7}" presName="horz1" presStyleCnt="0"/>
      <dgm:spPr/>
    </dgm:pt>
    <dgm:pt modelId="{BB3F5A56-733E-6E45-B661-8557C4DC9460}" type="pres">
      <dgm:prSet presAssocID="{67F204FF-B37E-9647-BA4F-61C0FF8163A7}" presName="tx1" presStyleLbl="revTx" presStyleIdx="5" presStyleCnt="9"/>
      <dgm:spPr/>
    </dgm:pt>
    <dgm:pt modelId="{A2D7340C-29E6-8E42-BFB0-B9E69AFE049F}" type="pres">
      <dgm:prSet presAssocID="{67F204FF-B37E-9647-BA4F-61C0FF8163A7}" presName="vert1" presStyleCnt="0"/>
      <dgm:spPr/>
    </dgm:pt>
    <dgm:pt modelId="{10A589D3-CC0F-684B-9C3C-A92907151CBA}" type="pres">
      <dgm:prSet presAssocID="{1C3B5C3B-868F-F54D-9463-AAFB2329736A}" presName="thickLine" presStyleLbl="alignNode1" presStyleIdx="6" presStyleCnt="9"/>
      <dgm:spPr/>
    </dgm:pt>
    <dgm:pt modelId="{5A725A35-6324-CD40-9B9D-8DB85207B1AB}" type="pres">
      <dgm:prSet presAssocID="{1C3B5C3B-868F-F54D-9463-AAFB2329736A}" presName="horz1" presStyleCnt="0"/>
      <dgm:spPr/>
    </dgm:pt>
    <dgm:pt modelId="{FFE741C0-3D02-DB47-91E3-8FADDA7D2F3A}" type="pres">
      <dgm:prSet presAssocID="{1C3B5C3B-868F-F54D-9463-AAFB2329736A}" presName="tx1" presStyleLbl="revTx" presStyleIdx="6" presStyleCnt="9"/>
      <dgm:spPr/>
    </dgm:pt>
    <dgm:pt modelId="{6CA9807F-9A1F-0749-9760-96F759EF7926}" type="pres">
      <dgm:prSet presAssocID="{1C3B5C3B-868F-F54D-9463-AAFB2329736A}" presName="vert1" presStyleCnt="0"/>
      <dgm:spPr/>
    </dgm:pt>
    <dgm:pt modelId="{81C2A68E-602B-3441-A9FF-25938C44CE9C}" type="pres">
      <dgm:prSet presAssocID="{EEBFAAE2-4222-E64F-88B1-A1E8B9CBB9ED}" presName="thickLine" presStyleLbl="alignNode1" presStyleIdx="7" presStyleCnt="9"/>
      <dgm:spPr/>
    </dgm:pt>
    <dgm:pt modelId="{EED70B65-CE9E-1B40-8C44-8AFAB8103883}" type="pres">
      <dgm:prSet presAssocID="{EEBFAAE2-4222-E64F-88B1-A1E8B9CBB9ED}" presName="horz1" presStyleCnt="0"/>
      <dgm:spPr/>
    </dgm:pt>
    <dgm:pt modelId="{9E47A910-9B07-C64C-95E4-729B89F74207}" type="pres">
      <dgm:prSet presAssocID="{EEBFAAE2-4222-E64F-88B1-A1E8B9CBB9ED}" presName="tx1" presStyleLbl="revTx" presStyleIdx="7" presStyleCnt="9"/>
      <dgm:spPr/>
    </dgm:pt>
    <dgm:pt modelId="{E149A492-C478-D04E-8519-631A8AF0DECD}" type="pres">
      <dgm:prSet presAssocID="{EEBFAAE2-4222-E64F-88B1-A1E8B9CBB9ED}" presName="vert1" presStyleCnt="0"/>
      <dgm:spPr/>
    </dgm:pt>
    <dgm:pt modelId="{573F15C0-B0A8-2B48-A282-CBD3D4D48582}" type="pres">
      <dgm:prSet presAssocID="{2AE1C701-5AB5-C548-A4B9-6431DD4246A7}" presName="thickLine" presStyleLbl="alignNode1" presStyleIdx="8" presStyleCnt="9"/>
      <dgm:spPr/>
    </dgm:pt>
    <dgm:pt modelId="{3EACB84E-DE38-C548-B6DF-431025526582}" type="pres">
      <dgm:prSet presAssocID="{2AE1C701-5AB5-C548-A4B9-6431DD4246A7}" presName="horz1" presStyleCnt="0"/>
      <dgm:spPr/>
    </dgm:pt>
    <dgm:pt modelId="{D9E77A5A-5790-7341-8892-6BF88E993082}" type="pres">
      <dgm:prSet presAssocID="{2AE1C701-5AB5-C548-A4B9-6431DD4246A7}" presName="tx1" presStyleLbl="revTx" presStyleIdx="8" presStyleCnt="9"/>
      <dgm:spPr/>
    </dgm:pt>
    <dgm:pt modelId="{265CDA59-4DC0-B04F-A022-3B6D41D524FE}" type="pres">
      <dgm:prSet presAssocID="{2AE1C701-5AB5-C548-A4B9-6431DD4246A7}" presName="vert1" presStyleCnt="0"/>
      <dgm:spPr/>
    </dgm:pt>
  </dgm:ptLst>
  <dgm:cxnLst>
    <dgm:cxn modelId="{9F4BEF0E-4747-7044-A680-FFD080346F89}" type="presOf" srcId="{EEBFAAE2-4222-E64F-88B1-A1E8B9CBB9ED}" destId="{9E47A910-9B07-C64C-95E4-729B89F74207}" srcOrd="0" destOrd="0" presId="urn:microsoft.com/office/officeart/2008/layout/LinedList"/>
    <dgm:cxn modelId="{367DBF11-4017-4346-8335-0E3C80428BDE}" type="presOf" srcId="{3B74E6BD-649E-40E3-83E7-F8244F7ACA95}" destId="{26DBDE83-1941-6A44-AD5D-E8CD5C7DB7C7}" srcOrd="0" destOrd="0" presId="urn:microsoft.com/office/officeart/2008/layout/LinedList"/>
    <dgm:cxn modelId="{82345820-AF4A-874A-A425-38A30E33E6A9}" type="presOf" srcId="{2AE1C701-5AB5-C548-A4B9-6431DD4246A7}" destId="{D9E77A5A-5790-7341-8892-6BF88E993082}" srcOrd="0" destOrd="0" presId="urn:microsoft.com/office/officeart/2008/layout/LinedList"/>
    <dgm:cxn modelId="{48C07626-1314-A142-8A86-1D846DC8B963}" srcId="{4558FB12-60CB-4C23-898D-FFF744E5F0D3}" destId="{EEBFAAE2-4222-E64F-88B1-A1E8B9CBB9ED}" srcOrd="7" destOrd="0" parTransId="{98EE35A4-28A4-DE47-A6AF-DB7DD1CF86CC}" sibTransId="{BDA7A0FE-D4BE-D946-B8D8-6482439467F1}"/>
    <dgm:cxn modelId="{E0144C28-E40A-48A6-8B73-7417403F104D}" srcId="{4558FB12-60CB-4C23-898D-FFF744E5F0D3}" destId="{5EC19A47-3A73-4E2C-BFA3-ADFD457522B0}" srcOrd="1" destOrd="0" parTransId="{E90A176C-B25A-415E-A187-2383210E3042}" sibTransId="{891DA0CB-4954-4A46-8A74-71259DF4C925}"/>
    <dgm:cxn modelId="{C729A535-5D4F-9040-AFCC-C2D15ECA82CC}" type="presOf" srcId="{4558FB12-60CB-4C23-898D-FFF744E5F0D3}" destId="{FEF23CE2-7B44-174D-8A74-4525DA950ADA}" srcOrd="0" destOrd="0" presId="urn:microsoft.com/office/officeart/2008/layout/LinedList"/>
    <dgm:cxn modelId="{97A2B246-D6DC-CD4D-BB7A-262B835B8E00}" type="presOf" srcId="{1C3B5C3B-868F-F54D-9463-AAFB2329736A}" destId="{FFE741C0-3D02-DB47-91E3-8FADDA7D2F3A}" srcOrd="0" destOrd="0" presId="urn:microsoft.com/office/officeart/2008/layout/LinedList"/>
    <dgm:cxn modelId="{DC7A3148-B5DA-5A4B-87D3-40373ADD5A27}" srcId="{4558FB12-60CB-4C23-898D-FFF744E5F0D3}" destId="{67F204FF-B37E-9647-BA4F-61C0FF8163A7}" srcOrd="5" destOrd="0" parTransId="{362714D6-0238-5745-9D20-77B239F5894B}" sibTransId="{E6768AD9-18C6-734A-904F-273EB19150BC}"/>
    <dgm:cxn modelId="{38A3304A-F88A-4B23-8C11-97A84C70A17C}" srcId="{4558FB12-60CB-4C23-898D-FFF744E5F0D3}" destId="{3B74E6BD-649E-40E3-83E7-F8244F7ACA95}" srcOrd="0" destOrd="0" parTransId="{A9EA75A3-56E9-4713-A552-96AE0AC9F782}" sibTransId="{2253590E-85A5-4923-B40D-AB8156072074}"/>
    <dgm:cxn modelId="{D46A6859-11F4-644A-9C3E-C19E43034E9B}" type="presOf" srcId="{67F204FF-B37E-9647-BA4F-61C0FF8163A7}" destId="{BB3F5A56-733E-6E45-B661-8557C4DC9460}" srcOrd="0" destOrd="0" presId="urn:microsoft.com/office/officeart/2008/layout/LinedList"/>
    <dgm:cxn modelId="{DDD5F359-5897-496D-AAB9-6CAAACE3C3FE}" srcId="{4558FB12-60CB-4C23-898D-FFF744E5F0D3}" destId="{3A9A6487-C554-456A-BC97-010F6C793327}" srcOrd="2" destOrd="0" parTransId="{3F35A814-C36B-4EA0-92EB-9EA18C1B55BC}" sibTransId="{A728FB72-F212-45AD-9293-E32133DCC03D}"/>
    <dgm:cxn modelId="{06E7175B-6738-B446-89F4-D820F89EA1DA}" type="presOf" srcId="{5EC19A47-3A73-4E2C-BFA3-ADFD457522B0}" destId="{9E6ED8DD-CE26-DA46-8B60-7CEF2663A84D}" srcOrd="0" destOrd="0" presId="urn:microsoft.com/office/officeart/2008/layout/LinedList"/>
    <dgm:cxn modelId="{DA8CF56B-11DD-468A-BA47-AF6C19C4B3B4}" srcId="{4558FB12-60CB-4C23-898D-FFF744E5F0D3}" destId="{42CF1C57-43F1-4A5E-9355-9BA90D1452F5}" srcOrd="4" destOrd="0" parTransId="{6D5A1FFB-B5A9-4C33-AFA4-BC8B68B31347}" sibTransId="{F6FE2F43-43EF-49C9-9DD2-7AA53DD00B5B}"/>
    <dgm:cxn modelId="{4CF1357C-8885-4220-9D96-8CD430614542}" srcId="{4558FB12-60CB-4C23-898D-FFF744E5F0D3}" destId="{821F721F-B624-42A7-9AC3-822257606D63}" srcOrd="3" destOrd="0" parTransId="{7973866E-97FF-42C5-8D18-30346361F6E8}" sibTransId="{358FF9B4-120E-46EC-8F11-2B7BA9A8E6AD}"/>
    <dgm:cxn modelId="{3BAFCEA4-2D87-BC40-96D5-508922B253C1}" type="presOf" srcId="{821F721F-B624-42A7-9AC3-822257606D63}" destId="{0686BB03-DDC9-664F-9986-6085F1AF7907}" srcOrd="0" destOrd="0" presId="urn:microsoft.com/office/officeart/2008/layout/LinedList"/>
    <dgm:cxn modelId="{02E82ACB-B408-CF4C-8815-F62E8FA50B41}" type="presOf" srcId="{42CF1C57-43F1-4A5E-9355-9BA90D1452F5}" destId="{582468B1-4684-B84D-A17E-752069012236}" srcOrd="0" destOrd="0" presId="urn:microsoft.com/office/officeart/2008/layout/LinedList"/>
    <dgm:cxn modelId="{EFA5D0E8-5517-D842-887D-D0953F5ACAE2}" srcId="{4558FB12-60CB-4C23-898D-FFF744E5F0D3}" destId="{2AE1C701-5AB5-C548-A4B9-6431DD4246A7}" srcOrd="8" destOrd="0" parTransId="{5C4E818C-744C-DF47-B85E-0B382DF49CD5}" sibTransId="{242EDAB1-9B09-ED4C-9A33-3DC1154F07CE}"/>
    <dgm:cxn modelId="{22AC9DF0-1C40-1D42-AD17-4788C5E8E7C3}" srcId="{4558FB12-60CB-4C23-898D-FFF744E5F0D3}" destId="{1C3B5C3B-868F-F54D-9463-AAFB2329736A}" srcOrd="6" destOrd="0" parTransId="{19424404-2EE4-5644-ACAD-AD3E15C59D24}" sibTransId="{4D1C8BF5-4745-484C-8713-C245DFB44053}"/>
    <dgm:cxn modelId="{58E59FF3-7FCF-B541-8E63-FF49F1881423}" type="presOf" srcId="{3A9A6487-C554-456A-BC97-010F6C793327}" destId="{D2BD02F3-8F45-9F49-B485-539BA1970143}" srcOrd="0" destOrd="0" presId="urn:microsoft.com/office/officeart/2008/layout/LinedList"/>
    <dgm:cxn modelId="{2385D150-343C-344A-B74A-3FBEA738DBC3}" type="presParOf" srcId="{FEF23CE2-7B44-174D-8A74-4525DA950ADA}" destId="{59A1C0CA-FF9B-924F-AFF0-871A72BD6AE0}" srcOrd="0" destOrd="0" presId="urn:microsoft.com/office/officeart/2008/layout/LinedList"/>
    <dgm:cxn modelId="{F18B1406-02D3-7444-8281-7E3717A5E4A1}" type="presParOf" srcId="{FEF23CE2-7B44-174D-8A74-4525DA950ADA}" destId="{21612BC0-10AA-7742-8844-6907FEDFEDB4}" srcOrd="1" destOrd="0" presId="urn:microsoft.com/office/officeart/2008/layout/LinedList"/>
    <dgm:cxn modelId="{F12AE5EE-2F15-9642-806E-0C7148CE0C52}" type="presParOf" srcId="{21612BC0-10AA-7742-8844-6907FEDFEDB4}" destId="{26DBDE83-1941-6A44-AD5D-E8CD5C7DB7C7}" srcOrd="0" destOrd="0" presId="urn:microsoft.com/office/officeart/2008/layout/LinedList"/>
    <dgm:cxn modelId="{12370755-16E5-F043-A107-AFDA1D04E61A}" type="presParOf" srcId="{21612BC0-10AA-7742-8844-6907FEDFEDB4}" destId="{2FAFE14A-7C28-9F4A-A245-8D7BCAED6988}" srcOrd="1" destOrd="0" presId="urn:microsoft.com/office/officeart/2008/layout/LinedList"/>
    <dgm:cxn modelId="{A32FF462-B4EF-164D-B3A2-7B70DBE4C1A3}" type="presParOf" srcId="{FEF23CE2-7B44-174D-8A74-4525DA950ADA}" destId="{4E68A383-8863-8E41-B823-831E18D7C7FF}" srcOrd="2" destOrd="0" presId="urn:microsoft.com/office/officeart/2008/layout/LinedList"/>
    <dgm:cxn modelId="{CBB97227-13E3-6142-A7D9-66151E0519CF}" type="presParOf" srcId="{FEF23CE2-7B44-174D-8A74-4525DA950ADA}" destId="{88B7AE70-F5DA-964C-BEDC-9402C99C6E23}" srcOrd="3" destOrd="0" presId="urn:microsoft.com/office/officeart/2008/layout/LinedList"/>
    <dgm:cxn modelId="{1A2FEBD3-1A0A-D044-B641-D657E5DEE962}" type="presParOf" srcId="{88B7AE70-F5DA-964C-BEDC-9402C99C6E23}" destId="{9E6ED8DD-CE26-DA46-8B60-7CEF2663A84D}" srcOrd="0" destOrd="0" presId="urn:microsoft.com/office/officeart/2008/layout/LinedList"/>
    <dgm:cxn modelId="{EEE5A9D2-FDE8-7A42-B43C-34216E8D7746}" type="presParOf" srcId="{88B7AE70-F5DA-964C-BEDC-9402C99C6E23}" destId="{ED93CAC2-CE28-A743-844C-6C4408C03BFD}" srcOrd="1" destOrd="0" presId="urn:microsoft.com/office/officeart/2008/layout/LinedList"/>
    <dgm:cxn modelId="{037F0B5A-D580-184A-BB9C-2F767A7E230F}" type="presParOf" srcId="{FEF23CE2-7B44-174D-8A74-4525DA950ADA}" destId="{ABECBDD3-8071-8B44-A9EB-7DF3FC579042}" srcOrd="4" destOrd="0" presId="urn:microsoft.com/office/officeart/2008/layout/LinedList"/>
    <dgm:cxn modelId="{5B2B77CC-069C-3C42-8F84-B94AB2063BF7}" type="presParOf" srcId="{FEF23CE2-7B44-174D-8A74-4525DA950ADA}" destId="{C689BE0F-4CBA-2D48-808C-30A2C74A95D1}" srcOrd="5" destOrd="0" presId="urn:microsoft.com/office/officeart/2008/layout/LinedList"/>
    <dgm:cxn modelId="{D9492695-F45A-C349-AE2A-980E3FB5E93F}" type="presParOf" srcId="{C689BE0F-4CBA-2D48-808C-30A2C74A95D1}" destId="{D2BD02F3-8F45-9F49-B485-539BA1970143}" srcOrd="0" destOrd="0" presId="urn:microsoft.com/office/officeart/2008/layout/LinedList"/>
    <dgm:cxn modelId="{78CD8530-3B45-1645-AFE1-AD7798B00C58}" type="presParOf" srcId="{C689BE0F-4CBA-2D48-808C-30A2C74A95D1}" destId="{2B92C33E-4C14-D04C-8A42-9BF60E2548D7}" srcOrd="1" destOrd="0" presId="urn:microsoft.com/office/officeart/2008/layout/LinedList"/>
    <dgm:cxn modelId="{B4007730-F7C7-7749-9A31-78D324DF29A8}" type="presParOf" srcId="{FEF23CE2-7B44-174D-8A74-4525DA950ADA}" destId="{F8C67D8C-02F0-8048-97A7-740D15C3B34E}" srcOrd="6" destOrd="0" presId="urn:microsoft.com/office/officeart/2008/layout/LinedList"/>
    <dgm:cxn modelId="{FEF4CE99-7C54-C040-A1BD-1B7C9C67A6CC}" type="presParOf" srcId="{FEF23CE2-7B44-174D-8A74-4525DA950ADA}" destId="{DC3F313D-38BA-DF45-93A3-59CC7F6C3AE9}" srcOrd="7" destOrd="0" presId="urn:microsoft.com/office/officeart/2008/layout/LinedList"/>
    <dgm:cxn modelId="{4AABBB56-EC40-604C-B937-21DF0275A623}" type="presParOf" srcId="{DC3F313D-38BA-DF45-93A3-59CC7F6C3AE9}" destId="{0686BB03-DDC9-664F-9986-6085F1AF7907}" srcOrd="0" destOrd="0" presId="urn:microsoft.com/office/officeart/2008/layout/LinedList"/>
    <dgm:cxn modelId="{DB43F5AE-E1C8-F04A-B228-980CE3CBA251}" type="presParOf" srcId="{DC3F313D-38BA-DF45-93A3-59CC7F6C3AE9}" destId="{94C5260C-F014-7C44-8476-65E2F9A811BE}" srcOrd="1" destOrd="0" presId="urn:microsoft.com/office/officeart/2008/layout/LinedList"/>
    <dgm:cxn modelId="{9526AE48-37A8-1D46-88DF-65F8A9C59081}" type="presParOf" srcId="{FEF23CE2-7B44-174D-8A74-4525DA950ADA}" destId="{9485BB66-F44E-B947-8472-EC28FAE09D4D}" srcOrd="8" destOrd="0" presId="urn:microsoft.com/office/officeart/2008/layout/LinedList"/>
    <dgm:cxn modelId="{297680B7-D4D1-7647-86E4-87F44459DCB4}" type="presParOf" srcId="{FEF23CE2-7B44-174D-8A74-4525DA950ADA}" destId="{4EA3C659-D117-2D45-8ED3-6549C56EBB57}" srcOrd="9" destOrd="0" presId="urn:microsoft.com/office/officeart/2008/layout/LinedList"/>
    <dgm:cxn modelId="{82C8AA7A-501B-8F46-9D73-1E140AA62C5C}" type="presParOf" srcId="{4EA3C659-D117-2D45-8ED3-6549C56EBB57}" destId="{582468B1-4684-B84D-A17E-752069012236}" srcOrd="0" destOrd="0" presId="urn:microsoft.com/office/officeart/2008/layout/LinedList"/>
    <dgm:cxn modelId="{4C9C74CA-9DCF-3E4A-A99A-91C475A1DCDB}" type="presParOf" srcId="{4EA3C659-D117-2D45-8ED3-6549C56EBB57}" destId="{5F76D789-DEDF-364E-9EEA-734D85265336}" srcOrd="1" destOrd="0" presId="urn:microsoft.com/office/officeart/2008/layout/LinedList"/>
    <dgm:cxn modelId="{C5428C1F-9D8D-2445-BB3B-3AAB9226C66B}" type="presParOf" srcId="{FEF23CE2-7B44-174D-8A74-4525DA950ADA}" destId="{8A5D60A4-85B5-3143-859C-8477B1CA8BB1}" srcOrd="10" destOrd="0" presId="urn:microsoft.com/office/officeart/2008/layout/LinedList"/>
    <dgm:cxn modelId="{3C4D544C-AA82-8740-9597-DC078BD2F568}" type="presParOf" srcId="{FEF23CE2-7B44-174D-8A74-4525DA950ADA}" destId="{9438F6DE-6291-E848-9F06-B5F599C5AF66}" srcOrd="11" destOrd="0" presId="urn:microsoft.com/office/officeart/2008/layout/LinedList"/>
    <dgm:cxn modelId="{BC88C1B2-2949-0B45-998B-5013F9789DEC}" type="presParOf" srcId="{9438F6DE-6291-E848-9F06-B5F599C5AF66}" destId="{BB3F5A56-733E-6E45-B661-8557C4DC9460}" srcOrd="0" destOrd="0" presId="urn:microsoft.com/office/officeart/2008/layout/LinedList"/>
    <dgm:cxn modelId="{DE8190A1-E3B7-9D4E-9A93-2A017EA6D50A}" type="presParOf" srcId="{9438F6DE-6291-E848-9F06-B5F599C5AF66}" destId="{A2D7340C-29E6-8E42-BFB0-B9E69AFE049F}" srcOrd="1" destOrd="0" presId="urn:microsoft.com/office/officeart/2008/layout/LinedList"/>
    <dgm:cxn modelId="{71F74EB5-46B5-6442-B475-126DCFD84169}" type="presParOf" srcId="{FEF23CE2-7B44-174D-8A74-4525DA950ADA}" destId="{10A589D3-CC0F-684B-9C3C-A92907151CBA}" srcOrd="12" destOrd="0" presId="urn:microsoft.com/office/officeart/2008/layout/LinedList"/>
    <dgm:cxn modelId="{C9EA3AAE-01C8-B141-A1A1-90241EE7B217}" type="presParOf" srcId="{FEF23CE2-7B44-174D-8A74-4525DA950ADA}" destId="{5A725A35-6324-CD40-9B9D-8DB85207B1AB}" srcOrd="13" destOrd="0" presId="urn:microsoft.com/office/officeart/2008/layout/LinedList"/>
    <dgm:cxn modelId="{7287F44A-B9B0-1C41-993C-B790B56748A9}" type="presParOf" srcId="{5A725A35-6324-CD40-9B9D-8DB85207B1AB}" destId="{FFE741C0-3D02-DB47-91E3-8FADDA7D2F3A}" srcOrd="0" destOrd="0" presId="urn:microsoft.com/office/officeart/2008/layout/LinedList"/>
    <dgm:cxn modelId="{BC9B5FA9-89DD-C04A-BBEB-E55DA3BDBC8E}" type="presParOf" srcId="{5A725A35-6324-CD40-9B9D-8DB85207B1AB}" destId="{6CA9807F-9A1F-0749-9760-96F759EF7926}" srcOrd="1" destOrd="0" presId="urn:microsoft.com/office/officeart/2008/layout/LinedList"/>
    <dgm:cxn modelId="{D336CF6C-7549-E441-9BF6-A11397206416}" type="presParOf" srcId="{FEF23CE2-7B44-174D-8A74-4525DA950ADA}" destId="{81C2A68E-602B-3441-A9FF-25938C44CE9C}" srcOrd="14" destOrd="0" presId="urn:microsoft.com/office/officeart/2008/layout/LinedList"/>
    <dgm:cxn modelId="{5CDD8D99-E796-DB4F-9DD4-415C260EFD23}" type="presParOf" srcId="{FEF23CE2-7B44-174D-8A74-4525DA950ADA}" destId="{EED70B65-CE9E-1B40-8C44-8AFAB8103883}" srcOrd="15" destOrd="0" presId="urn:microsoft.com/office/officeart/2008/layout/LinedList"/>
    <dgm:cxn modelId="{E15162A3-2584-FC42-A7F1-B98207ED388C}" type="presParOf" srcId="{EED70B65-CE9E-1B40-8C44-8AFAB8103883}" destId="{9E47A910-9B07-C64C-95E4-729B89F74207}" srcOrd="0" destOrd="0" presId="urn:microsoft.com/office/officeart/2008/layout/LinedList"/>
    <dgm:cxn modelId="{AFE91B0C-86C1-934C-BE91-6AB62CDFDCA6}" type="presParOf" srcId="{EED70B65-CE9E-1B40-8C44-8AFAB8103883}" destId="{E149A492-C478-D04E-8519-631A8AF0DECD}" srcOrd="1" destOrd="0" presId="urn:microsoft.com/office/officeart/2008/layout/LinedList"/>
    <dgm:cxn modelId="{201FF71A-FAC4-874F-8150-53AC2DC1C12F}" type="presParOf" srcId="{FEF23CE2-7B44-174D-8A74-4525DA950ADA}" destId="{573F15C0-B0A8-2B48-A282-CBD3D4D48582}" srcOrd="16" destOrd="0" presId="urn:microsoft.com/office/officeart/2008/layout/LinedList"/>
    <dgm:cxn modelId="{064E41AB-38BA-684C-A16A-168188DA40B5}" type="presParOf" srcId="{FEF23CE2-7B44-174D-8A74-4525DA950ADA}" destId="{3EACB84E-DE38-C548-B6DF-431025526582}" srcOrd="17" destOrd="0" presId="urn:microsoft.com/office/officeart/2008/layout/LinedList"/>
    <dgm:cxn modelId="{8AFFE01D-82DC-E84D-95F7-B06362289382}" type="presParOf" srcId="{3EACB84E-DE38-C548-B6DF-431025526582}" destId="{D9E77A5A-5790-7341-8892-6BF88E993082}" srcOrd="0" destOrd="0" presId="urn:microsoft.com/office/officeart/2008/layout/LinedList"/>
    <dgm:cxn modelId="{3793529F-2A69-184E-A959-AB7E4FC6397A}" type="presParOf" srcId="{3EACB84E-DE38-C548-B6DF-431025526582}" destId="{265CDA59-4DC0-B04F-A022-3B6D41D524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1C0CA-FF9B-924F-AFF0-871A72BD6AE0}">
      <dsp:nvSpPr>
        <dsp:cNvPr id="0" name=""/>
        <dsp:cNvSpPr/>
      </dsp:nvSpPr>
      <dsp:spPr>
        <a:xfrm>
          <a:off x="0" y="451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DBDE83-1941-6A44-AD5D-E8CD5C7DB7C7}">
      <dsp:nvSpPr>
        <dsp:cNvPr id="0" name=""/>
        <dsp:cNvSpPr/>
      </dsp:nvSpPr>
      <dsp:spPr>
        <a:xfrm>
          <a:off x="0" y="451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Main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451"/>
        <a:ext cx="10394950" cy="410428"/>
      </dsp:txXfrm>
    </dsp:sp>
    <dsp:sp modelId="{4E68A383-8863-8E41-B823-831E18D7C7FF}">
      <dsp:nvSpPr>
        <dsp:cNvPr id="0" name=""/>
        <dsp:cNvSpPr/>
      </dsp:nvSpPr>
      <dsp:spPr>
        <a:xfrm>
          <a:off x="0" y="410879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8DD-CE26-DA46-8B60-7CEF2663A84D}">
      <dsp:nvSpPr>
        <dsp:cNvPr id="0" name=""/>
        <dsp:cNvSpPr/>
      </dsp:nvSpPr>
      <dsp:spPr>
        <a:xfrm>
          <a:off x="0" y="410879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game</a:t>
          </a:r>
          <a:r>
            <a:rPr lang="fr-FR" sz="1500" kern="1200" dirty="0"/>
            <a:t>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410879"/>
        <a:ext cx="10394950" cy="410428"/>
      </dsp:txXfrm>
    </dsp:sp>
    <dsp:sp modelId="{ABECBDD3-8071-8B44-A9EB-7DF3FC579042}">
      <dsp:nvSpPr>
        <dsp:cNvPr id="0" name=""/>
        <dsp:cNvSpPr/>
      </dsp:nvSpPr>
      <dsp:spPr>
        <a:xfrm>
          <a:off x="0" y="821307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D02F3-8F45-9F49-B485-539BA1970143}">
      <dsp:nvSpPr>
        <dsp:cNvPr id="0" name=""/>
        <dsp:cNvSpPr/>
      </dsp:nvSpPr>
      <dsp:spPr>
        <a:xfrm>
          <a:off x="0" y="821307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weapon</a:t>
          </a:r>
          <a:r>
            <a:rPr lang="fr-FR" sz="1500" kern="1200" dirty="0"/>
            <a:t> -&gt;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821307"/>
        <a:ext cx="10394950" cy="410428"/>
      </dsp:txXfrm>
    </dsp:sp>
    <dsp:sp modelId="{F8C67D8C-02F0-8048-97A7-740D15C3B34E}">
      <dsp:nvSpPr>
        <dsp:cNvPr id="0" name=""/>
        <dsp:cNvSpPr/>
      </dsp:nvSpPr>
      <dsp:spPr>
        <a:xfrm>
          <a:off x="0" y="1231736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6BB03-DDC9-664F-9986-6085F1AF7907}">
      <dsp:nvSpPr>
        <dsp:cNvPr id="0" name=""/>
        <dsp:cNvSpPr/>
      </dsp:nvSpPr>
      <dsp:spPr>
        <a:xfrm>
          <a:off x="0" y="1231736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character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sz="15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231736"/>
        <a:ext cx="10394950" cy="410428"/>
      </dsp:txXfrm>
    </dsp:sp>
    <dsp:sp modelId="{9485BB66-F44E-B947-8472-EC28FAE09D4D}">
      <dsp:nvSpPr>
        <dsp:cNvPr id="0" name=""/>
        <dsp:cNvSpPr/>
      </dsp:nvSpPr>
      <dsp:spPr>
        <a:xfrm>
          <a:off x="0" y="1642164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2468B1-4684-B84D-A17E-752069012236}">
      <dsp:nvSpPr>
        <dsp:cNvPr id="0" name=""/>
        <dsp:cNvSpPr/>
      </dsp:nvSpPr>
      <dsp:spPr>
        <a:xfrm>
          <a:off x="0" y="1642164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player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sp:txBody>
      <dsp:txXfrm>
        <a:off x="0" y="1642164"/>
        <a:ext cx="10394950" cy="410428"/>
      </dsp:txXfrm>
    </dsp:sp>
    <dsp:sp modelId="{8A5D60A4-85B5-3143-859C-8477B1CA8BB1}">
      <dsp:nvSpPr>
        <dsp:cNvPr id="0" name=""/>
        <dsp:cNvSpPr/>
      </dsp:nvSpPr>
      <dsp:spPr>
        <a:xfrm>
          <a:off x="0" y="2052592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F5A56-733E-6E45-B661-8557C4DC9460}">
      <dsp:nvSpPr>
        <dsp:cNvPr id="0" name=""/>
        <dsp:cNvSpPr/>
      </dsp:nvSpPr>
      <dsp:spPr>
        <a:xfrm>
          <a:off x="0" y="2052592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cours, le joueur peut l’utiliser ou non.</a:t>
          </a:r>
          <a:endParaRPr lang="fr-FR" sz="1500" kern="1200" dirty="0"/>
        </a:p>
      </dsp:txBody>
      <dsp:txXfrm>
        <a:off x="0" y="2052592"/>
        <a:ext cx="10394950" cy="410428"/>
      </dsp:txXfrm>
    </dsp:sp>
    <dsp:sp modelId="{10A589D3-CC0F-684B-9C3C-A92907151CBA}">
      <dsp:nvSpPr>
        <dsp:cNvPr id="0" name=""/>
        <dsp:cNvSpPr/>
      </dsp:nvSpPr>
      <dsp:spPr>
        <a:xfrm>
          <a:off x="0" y="2463020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741C0-3D02-DB47-91E3-8FADDA7D2F3A}">
      <dsp:nvSpPr>
        <dsp:cNvPr id="0" name=""/>
        <dsp:cNvSpPr/>
      </dsp:nvSpPr>
      <dsp:spPr>
        <a:xfrm>
          <a:off x="0" y="2463020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Classe </a:t>
          </a:r>
          <a:r>
            <a:rPr lang="fr-FR" sz="1500" kern="1200" dirty="0" err="1"/>
            <a:t>InputReadLine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Récupère les réponses de l’utilisateur</a:t>
          </a:r>
          <a:endParaRPr lang="fr-FR" sz="1500" kern="1200" dirty="0"/>
        </a:p>
      </dsp:txBody>
      <dsp:txXfrm>
        <a:off x="0" y="2463020"/>
        <a:ext cx="10394950" cy="410428"/>
      </dsp:txXfrm>
    </dsp:sp>
    <dsp:sp modelId="{81C2A68E-602B-3441-A9FF-25938C44CE9C}">
      <dsp:nvSpPr>
        <dsp:cNvPr id="0" name=""/>
        <dsp:cNvSpPr/>
      </dsp:nvSpPr>
      <dsp:spPr>
        <a:xfrm>
          <a:off x="0" y="2873449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7A910-9B07-C64C-95E4-729B89F74207}">
      <dsp:nvSpPr>
        <dsp:cNvPr id="0" name=""/>
        <dsp:cNvSpPr/>
      </dsp:nvSpPr>
      <dsp:spPr>
        <a:xfrm>
          <a:off x="0" y="2873449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Enum</a:t>
          </a:r>
          <a:r>
            <a:rPr lang="fr-FR" sz="1500" kern="1200" dirty="0"/>
            <a:t> </a:t>
          </a:r>
          <a:r>
            <a:rPr lang="fr-FR" sz="1500" kern="1200" dirty="0" err="1"/>
            <a:t>ActionEnum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les actions possibles pour les personnages (attaquer ou soigner)</a:t>
          </a:r>
          <a:endParaRPr lang="fr-FR" sz="1500" kern="1200" dirty="0"/>
        </a:p>
      </dsp:txBody>
      <dsp:txXfrm>
        <a:off x="0" y="2873449"/>
        <a:ext cx="10394950" cy="410428"/>
      </dsp:txXfrm>
    </dsp:sp>
    <dsp:sp modelId="{573F15C0-B0A8-2B48-A282-CBD3D4D48582}">
      <dsp:nvSpPr>
        <dsp:cNvPr id="0" name=""/>
        <dsp:cNvSpPr/>
      </dsp:nvSpPr>
      <dsp:spPr>
        <a:xfrm>
          <a:off x="0" y="3283877"/>
          <a:ext cx="10394950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E77A5A-5790-7341-8892-6BF88E993082}">
      <dsp:nvSpPr>
        <dsp:cNvPr id="0" name=""/>
        <dsp:cNvSpPr/>
      </dsp:nvSpPr>
      <dsp:spPr>
        <a:xfrm>
          <a:off x="0" y="3283877"/>
          <a:ext cx="10394950" cy="410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Enum</a:t>
          </a:r>
          <a:r>
            <a:rPr lang="fr-FR" sz="1500" kern="1200" dirty="0"/>
            <a:t> </a:t>
          </a:r>
          <a:r>
            <a:rPr lang="fr-FR" sz="1500" kern="1200" dirty="0" err="1"/>
            <a:t>ActionType</a:t>
          </a:r>
          <a:r>
            <a:rPr lang="fr-FR" sz="1500" kern="1200" dirty="0"/>
            <a:t> -&gt; </a:t>
          </a:r>
          <a:r>
            <a:rPr lang="fr-FR" sz="15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Enumère le rôle du personnage (il est attaquant, soignant, soigné ou il reçoit l’attaque)</a:t>
          </a:r>
          <a:endParaRPr lang="fr-FR" sz="1500" kern="1200" dirty="0"/>
        </a:p>
      </dsp:txBody>
      <dsp:txXfrm>
        <a:off x="0" y="3283877"/>
        <a:ext cx="10394950" cy="410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1A6BE7-22C3-4640-8B00-FD807176A8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FB8FFAA-9442-4FA6-B0EC-369AE6A2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7">
            <a:extLst>
              <a:ext uri="{FF2B5EF4-FFF2-40B4-BE49-F238E27FC236}">
                <a16:creationId xmlns:a16="http://schemas.microsoft.com/office/drawing/2014/main" id="{C5A41A00-0593-4A97-9CA0-B0AE89F2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FCA51B5C-E7C6-405A-BA9F-6B5A96D7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FABCB0C0-C191-42C2-9158-48485F7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4297899" y="389334"/>
            <a:ext cx="2406798" cy="2406798"/>
          </a:xfrm>
          <a:prstGeom prst="rect">
            <a:avLst/>
          </a:prstGeom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D2D09E6C-D6EC-4C7F-91ED-C81D537A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8" name="5-Point Star 12">
            <a:extLst>
              <a:ext uri="{FF2B5EF4-FFF2-40B4-BE49-F238E27FC236}">
                <a16:creationId xmlns:a16="http://schemas.microsoft.com/office/drawing/2014/main" id="{3951E5EC-1DE3-40F0-897A-8618C618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6A6D3-9B72-D842-91A0-83911E80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51" y="609458"/>
            <a:ext cx="9724768" cy="552507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631B3A-07BD-E545-932F-7FD862ABD4A0}"/>
              </a:ext>
            </a:extLst>
          </p:cNvPr>
          <p:cNvSpPr txBox="1"/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Identification des classes</a:t>
            </a:r>
          </a:p>
        </p:txBody>
      </p: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32CAED11-95A3-44D4-95DB-F60988D0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12606"/>
              </p:ext>
            </p:extLst>
          </p:nvPr>
        </p:nvGraphicFramePr>
        <p:xfrm>
          <a:off x="685800" y="1680519"/>
          <a:ext cx="10394950" cy="36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7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54F1C65-47B2-6E42-B8A0-E0DA75EC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61" y="30892"/>
            <a:ext cx="9467678" cy="62673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505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529</TotalTime>
  <Words>169</Words>
  <Application>Microsoft Macintosh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Apple Chancery</vt:lpstr>
      <vt:lpstr>Arial</vt:lpstr>
      <vt:lpstr>Big Caslon Medium</vt:lpstr>
      <vt:lpstr>Calibri</vt:lpstr>
      <vt:lpstr>Impact</vt:lpstr>
      <vt:lpstr>Grand événement</vt:lpstr>
      <vt:lpstr>Projet 3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3</cp:revision>
  <dcterms:created xsi:type="dcterms:W3CDTF">2021-08-13T11:50:51Z</dcterms:created>
  <dcterms:modified xsi:type="dcterms:W3CDTF">2021-08-21T12:17:59Z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2021-08-18T11:46:26Z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b6e1c452-c629-465f-b1e3-d6733299f34d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Grand événement:9</vt:lpwstr>
  </property>
  <property fmtid="{D5CDD505-2E9C-101B-9397-08002B2CF9AE}" pid="10" name="ClassificationContentMarkingFooterText">
    <vt:lpwstr>Confidential - Company Proprietary</vt:lpwstr>
  </property>
</Properties>
</file>