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404" dt="2021-08-27T10:46:0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mod addSld delSld modSld modMainMaster">
      <pc:chgData name="Soussand, Yoan" userId="6c304db6-38ce-44e5-ba9b-3778b08966c2" providerId="ADAL" clId="{ED4E84CA-539B-F14D-8B36-AC637F884A74}" dt="2021-08-27T10:46:00.039" v="2651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20T13:12:32.751" v="2027" actId="2763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20T13:12:32.751" v="2027" actId="2763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18" creationId="{B4B35B17-18BF-4D26-96DC-290B6F57FABD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0" creationId="{D625A454-7C47-49CE-8425-3EC9800E44E4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1" creationId="{ADEF8846-2D6D-405C-ACE3-3E8D2E451FB2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2" creationId="{994BAC77-5C15-4467-AF87-602186CE3B75}"/>
          </ac:spMkLst>
        </pc:spChg>
        <pc:spChg chg="add del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23" creationId="{52AF70D7-58F1-42CD-B0AB-BEB0ADDC5497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0" creationId="{C5A41A00-0593-4A97-9CA0-B0AE89F21212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2" creationId="{FCA51B5C-E7C6-405A-BA9F-6B5A96D7BD1E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4" creationId="{FABCB0C0-C191-42C2-9158-48485F76A328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6" creationId="{D2D09E6C-D6EC-4C7F-91ED-C81D537A02AB}"/>
          </ac:spMkLst>
        </pc:spChg>
        <pc:spChg chg="add">
          <ac:chgData name="Soussand, Yoan" userId="6c304db6-38ce-44e5-ba9b-3778b08966c2" providerId="ADAL" clId="{ED4E84CA-539B-F14D-8B36-AC637F884A74}" dt="2021-08-20T13:12:32.706" v="2026" actId="26606"/>
          <ac:spMkLst>
            <pc:docMk/>
            <pc:sldMk cId="2226278669" sldId="256"/>
            <ac:spMk id="38" creationId="{3951E5EC-1DE3-40F0-897A-8618C6185D39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 del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19" creationId="{0A1BA0EF-0E2A-47B6-9E7E-68949890F8D9}"/>
          </ac:picMkLst>
        </pc:picChg>
        <pc:picChg chg="add">
          <ac:chgData name="Soussand, Yoan" userId="6c304db6-38ce-44e5-ba9b-3778b08966c2" providerId="ADAL" clId="{ED4E84CA-539B-F14D-8B36-AC637F884A74}" dt="2021-08-20T13:12:32.706" v="2026" actId="26606"/>
          <ac:picMkLst>
            <pc:docMk/>
            <pc:sldMk cId="2226278669" sldId="256"/>
            <ac:picMk id="28" creationId="{AFB8FFAA-9442-4FA6-B0EC-369AE6A2BD7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modAnim delDesignElem">
        <pc:chgData name="Soussand, Yoan" userId="6c304db6-38ce-44e5-ba9b-3778b08966c2" providerId="ADAL" clId="{ED4E84CA-539B-F14D-8B36-AC637F884A74}" dt="2021-08-21T12:18:13.962" v="2192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del mod modCrop">
          <ac:chgData name="Soussand, Yoan" userId="6c304db6-38ce-44e5-ba9b-3778b08966c2" providerId="ADAL" clId="{ED4E84CA-539B-F14D-8B36-AC637F884A74}" dt="2021-08-18T07:04:19.191" v="1102" actId="478"/>
          <ac:picMkLst>
            <pc:docMk/>
            <pc:sldMk cId="2796943302" sldId="257"/>
            <ac:picMk id="3" creationId="{5BE19488-34E2-7A47-B04D-78B9F83336BE}"/>
          </ac:picMkLst>
        </pc:picChg>
        <pc:picChg chg="add mod">
          <ac:chgData name="Soussand, Yoan" userId="6c304db6-38ce-44e5-ba9b-3778b08966c2" providerId="ADAL" clId="{ED4E84CA-539B-F14D-8B36-AC637F884A74}" dt="2021-08-21T06:30:47.404" v="2037" actId="1076"/>
          <ac:picMkLst>
            <pc:docMk/>
            <pc:sldMk cId="2796943302" sldId="257"/>
            <ac:picMk id="3" creationId="{9F36A6D3-9B72-D842-91A0-83911E80F1AD}"/>
          </ac:picMkLst>
        </pc:picChg>
        <pc:picChg chg="add del mod modCrop">
          <ac:chgData name="Soussand, Yoan" userId="6c304db6-38ce-44e5-ba9b-3778b08966c2" providerId="ADAL" clId="{ED4E84CA-539B-F14D-8B36-AC637F884A74}" dt="2021-08-20T12:50:02.089" v="1354" actId="478"/>
          <ac:picMkLst>
            <pc:docMk/>
            <pc:sldMk cId="2796943302" sldId="257"/>
            <ac:picMk id="3" creationId="{A58F4A5C-228A-6B44-B981-209674477AD6}"/>
          </ac:picMkLst>
        </pc:picChg>
        <pc:picChg chg="add del mod modCrop">
          <ac:chgData name="Soussand, Yoan" userId="6c304db6-38ce-44e5-ba9b-3778b08966c2" providerId="ADAL" clId="{ED4E84CA-539B-F14D-8B36-AC637F884A74}" dt="2021-08-19T12:36:25.483" v="1315" actId="478"/>
          <ac:picMkLst>
            <pc:docMk/>
            <pc:sldMk cId="2796943302" sldId="257"/>
            <ac:picMk id="4" creationId="{55DD903E-8948-D142-9CA6-4660B3EEED1C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20T13:25:30.902" v="2028" actId="478"/>
          <ac:picMkLst>
            <pc:docMk/>
            <pc:sldMk cId="2796943302" sldId="257"/>
            <ac:picMk id="5" creationId="{EC81A76A-0900-2645-BED3-7FFD0E24D497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del mod setBg modAnim">
        <pc:chgData name="Soussand, Yoan" userId="6c304db6-38ce-44e5-ba9b-3778b08966c2" providerId="ADAL" clId="{ED4E84CA-539B-F14D-8B36-AC637F884A74}" dt="2021-08-26T21:06:40.557" v="2639" actId="2696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add del mod">
          <ac:chgData name="Soussand, Yoan" userId="6c304db6-38ce-44e5-ba9b-3778b08966c2" providerId="ADAL" clId="{ED4E84CA-539B-F14D-8B36-AC637F884A74}" dt="2021-08-18T07:08:12.409" v="1145" actId="26606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2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3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4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5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6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8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2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29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0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5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39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0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1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5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37:23.265" v="1297" actId="26606"/>
          <ac:spMkLst>
            <pc:docMk/>
            <pc:sldMk cId="891734803" sldId="258"/>
            <ac:spMk id="53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55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1.685" v="1303" actId="26606"/>
          <ac:spMkLst>
            <pc:docMk/>
            <pc:sldMk cId="891734803" sldId="258"/>
            <ac:spMk id="60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6.614" v="1305" actId="26606"/>
          <ac:spMkLst>
            <pc:docMk/>
            <pc:sldMk cId="891734803" sldId="258"/>
            <ac:spMk id="62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7.326" v="1307" actId="26606"/>
          <ac:spMkLst>
            <pc:docMk/>
            <pc:sldMk cId="891734803" sldId="258"/>
            <ac:spMk id="64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8.743" v="1309" actId="26606"/>
          <ac:spMkLst>
            <pc:docMk/>
            <pc:sldMk cId="891734803" sldId="258"/>
            <ac:spMk id="66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9.452" v="1311" actId="26606"/>
          <ac:spMkLst>
            <pc:docMk/>
            <pc:sldMk cId="891734803" sldId="258"/>
            <ac:spMk id="68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40.905" v="1379" actId="26606"/>
          <ac:spMkLst>
            <pc:docMk/>
            <pc:sldMk cId="891734803" sldId="258"/>
            <ac:spMk id="70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20T12:55:40.796" v="1378" actId="26606"/>
          <ac:spMkLst>
            <pc:docMk/>
            <pc:sldMk cId="891734803" sldId="258"/>
            <ac:spMk id="72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7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79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20T12:55:28.892" v="1372" actId="26606"/>
          <ac:spMkLst>
            <pc:docMk/>
            <pc:sldMk cId="891734803" sldId="258"/>
            <ac:spMk id="8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20T12:55:33.700" v="1374" actId="26606"/>
          <ac:spMkLst>
            <pc:docMk/>
            <pc:sldMk cId="891734803" sldId="258"/>
            <ac:spMk id="83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18T07:07:35.148" v="1128" actId="26606"/>
          <ac:graphicFrameMkLst>
            <pc:docMk/>
            <pc:sldMk cId="891734803" sldId="258"/>
            <ac:graphicFrameMk id="7" creationId="{BF90D7FB-9441-4FA4-97C4-DFD9274917A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7:51.252" v="1134" actId="26606"/>
          <ac:graphicFrameMkLst>
            <pc:docMk/>
            <pc:sldMk cId="891734803" sldId="258"/>
            <ac:graphicFrameMk id="24" creationId="{BF923FB3-5243-4BED-AA92-9419B72349F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2.610" v="1136" actId="26606"/>
          <ac:graphicFrameMkLst>
            <pc:docMk/>
            <pc:sldMk cId="891734803" sldId="258"/>
            <ac:graphicFrameMk id="26" creationId="{32CAED11-95A3-44D4-95DB-F60988D00265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6.518" v="1138" actId="26606"/>
          <ac:graphicFrameMkLst>
            <pc:docMk/>
            <pc:sldMk cId="891734803" sldId="258"/>
            <ac:graphicFrameMk id="32" creationId="{6199F251-3C6A-4AC5-82D1-E5BB1DF6FCB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8.995" v="1142" actId="26606"/>
          <ac:graphicFrameMkLst>
            <pc:docMk/>
            <pc:sldMk cId="891734803" sldId="258"/>
            <ac:graphicFrameMk id="42" creationId="{BF90D7FB-9441-4FA4-97C4-DFD9274917AB}"/>
          </ac:graphicFrameMkLst>
        </pc:graphicFrameChg>
        <pc:graphicFrameChg chg="add mod ord modGraphic">
          <ac:chgData name="Soussand, Yoan" userId="6c304db6-38ce-44e5-ba9b-3778b08966c2" providerId="ADAL" clId="{ED4E84CA-539B-F14D-8B36-AC637F884A74}" dt="2021-08-26T20:52:08.523" v="2638"/>
          <ac:graphicFrameMkLst>
            <pc:docMk/>
            <pc:sldMk cId="891734803" sldId="258"/>
            <ac:graphicFrameMk id="48" creationId="{32CAED11-95A3-44D4-95DB-F60988D00265}"/>
          </ac:graphicFrameMkLst>
        </pc:graphicFrameChg>
        <pc:picChg chg="add del">
          <ac:chgData name="Soussand, Yoan" userId="6c304db6-38ce-44e5-ba9b-3778b08966c2" providerId="ADAL" clId="{ED4E84CA-539B-F14D-8B36-AC637F884A74}" dt="2021-08-18T07:07:44.930" v="1130" actId="26606"/>
          <ac:picMkLst>
            <pc:docMk/>
            <pc:sldMk cId="891734803" sldId="258"/>
            <ac:picMk id="9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7:35.148" v="1128" actId="26606"/>
          <ac:picMkLst>
            <pc:docMk/>
            <pc:sldMk cId="891734803" sldId="258"/>
            <ac:picMk id="10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7:48.458" v="1132" actId="26606"/>
          <ac:picMkLst>
            <pc:docMk/>
            <pc:sldMk cId="891734803" sldId="258"/>
            <ac:picMk id="20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8:06.518" v="1138" actId="26606"/>
          <ac:picMkLst>
            <pc:docMk/>
            <pc:sldMk cId="891734803" sldId="258"/>
            <ac:picMk id="28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7.949" v="1140" actId="26606"/>
          <ac:picMkLst>
            <pc:docMk/>
            <pc:sldMk cId="891734803" sldId="258"/>
            <ac:picMk id="34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8.995" v="1142" actId="26606"/>
          <ac:picMkLst>
            <pc:docMk/>
            <pc:sldMk cId="891734803" sldId="258"/>
            <ac:picMk id="38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8:12.381" v="1144" actId="26606"/>
          <ac:picMkLst>
            <pc:docMk/>
            <pc:sldMk cId="891734803" sldId="258"/>
            <ac:picMk id="44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20T12:55:28.892" v="1372" actId="26606"/>
          <ac:picMkLst>
            <pc:docMk/>
            <pc:sldMk cId="891734803" sldId="258"/>
            <ac:picMk id="75" creationId="{90A9C49B-76D8-4E9B-B430-D1ADF40F1CF8}"/>
          </ac:picMkLst>
        </pc:picChg>
      </pc:sldChg>
      <pc:sldChg chg="add del setBg">
        <pc:chgData name="Soussand, Yoan" userId="6c304db6-38ce-44e5-ba9b-3778b08966c2" providerId="ADAL" clId="{ED4E84CA-539B-F14D-8B36-AC637F884A74}" dt="2021-08-26T21:13:11.458" v="2641" actId="2696"/>
        <pc:sldMkLst>
          <pc:docMk/>
          <pc:sldMk cId="3090233212" sldId="258"/>
        </pc:sldMkLst>
      </pc:sldChg>
      <pc:sldChg chg="addSp delSp modSp new mod setBg delAnim modAnim setClrOvrMap">
        <pc:chgData name="Soussand, Yoan" userId="6c304db6-38ce-44e5-ba9b-3778b08966c2" providerId="ADAL" clId="{ED4E84CA-539B-F14D-8B36-AC637F884A74}" dt="2021-08-27T10:46:00.039" v="2651"/>
        <pc:sldMkLst>
          <pc:docMk/>
          <pc:sldMk cId="4055050148" sldId="259"/>
        </pc:sldMkLst>
        <pc:spChg chg="add del mod">
          <ac:chgData name="Soussand, Yoan" userId="6c304db6-38ce-44e5-ba9b-3778b08966c2" providerId="ADAL" clId="{ED4E84CA-539B-F14D-8B36-AC637F884A74}" dt="2021-08-22T20:47:58.044" v="2233" actId="478"/>
          <ac:spMkLst>
            <pc:docMk/>
            <pc:sldMk cId="4055050148" sldId="259"/>
            <ac:spMk id="2" creationId="{E88A97A1-F52C-1044-861B-B43F8FEABE8E}"/>
          </ac:spMkLst>
        </pc:spChg>
        <pc:spChg chg="del">
          <ac:chgData name="Soussand, Yoan" userId="6c304db6-38ce-44e5-ba9b-3778b08966c2" providerId="ADAL" clId="{ED4E84CA-539B-F14D-8B36-AC637F884A74}" dt="2021-08-20T12:42:21.844" v="1317" actId="478"/>
          <ac:spMkLst>
            <pc:docMk/>
            <pc:sldMk cId="4055050148" sldId="259"/>
            <ac:spMk id="2" creationId="{EA29B51A-BB13-9E4A-979B-0D3065B179DA}"/>
          </ac:spMkLst>
        </pc:spChg>
        <pc:spChg chg="del">
          <ac:chgData name="Soussand, Yoan" userId="6c304db6-38ce-44e5-ba9b-3778b08966c2" providerId="ADAL" clId="{ED4E84CA-539B-F14D-8B36-AC637F884A74}" dt="2021-08-20T12:42:23.567" v="1318" actId="478"/>
          <ac:spMkLst>
            <pc:docMk/>
            <pc:sldMk cId="4055050148" sldId="259"/>
            <ac:spMk id="3" creationId="{42FDCD82-AF17-BD4F-805D-0BA92A3CD8F2}"/>
          </ac:spMkLst>
        </pc:spChg>
        <pc:spChg chg="add mod">
          <ac:chgData name="Soussand, Yoan" userId="6c304db6-38ce-44e5-ba9b-3778b08966c2" providerId="ADAL" clId="{ED4E84CA-539B-F14D-8B36-AC637F884A74}" dt="2021-08-22T21:07:16.477" v="2320" actId="554"/>
          <ac:spMkLst>
            <pc:docMk/>
            <pc:sldMk cId="4055050148" sldId="259"/>
            <ac:spMk id="4" creationId="{94E2BD59-EA94-4F46-B3AB-6AA5F83D6225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6" creationId="{4ED2C424-5870-46BF-B77E-0C113783BCC5}"/>
          </ac:spMkLst>
        </pc:spChg>
        <pc:spChg chg="add del">
          <ac:chgData name="Soussand, Yoan" userId="6c304db6-38ce-44e5-ba9b-3778b08966c2" providerId="ADAL" clId="{ED4E84CA-539B-F14D-8B36-AC637F884A74}" dt="2021-08-21T09:32:11.472" v="2092" actId="26606"/>
          <ac:spMkLst>
            <pc:docMk/>
            <pc:sldMk cId="4055050148" sldId="259"/>
            <ac:spMk id="18" creationId="{44B75501-2C4C-44D8-A541-FA33D7EF15D5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0" creationId="{53442351-6AC1-4238-AE7B-B527220436E9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3" creationId="{783E561E-5448-493F-B0F4-9255A3BF59B2}"/>
          </ac:spMkLst>
        </pc:spChg>
        <pc:spChg chg="add del">
          <ac:chgData name="Soussand, Yoan" userId="6c304db6-38ce-44e5-ba9b-3778b08966c2" providerId="ADAL" clId="{ED4E84CA-539B-F14D-8B36-AC637F884A74}" dt="2021-08-21T09:32:12.419" v="2094" actId="26606"/>
          <ac:spMkLst>
            <pc:docMk/>
            <pc:sldMk cId="4055050148" sldId="259"/>
            <ac:spMk id="24" creationId="{402BD9E0-3714-4E40-B311-E0335B0027AB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8" creationId="{9627616D-1B67-48A2-86A0-C104663258AA}"/>
          </ac:spMkLst>
        </pc:spChg>
        <pc:spChg chg="add del">
          <ac:chgData name="Soussand, Yoan" userId="6c304db6-38ce-44e5-ba9b-3778b08966c2" providerId="ADAL" clId="{ED4E84CA-539B-F14D-8B36-AC637F884A74}" dt="2021-08-21T09:32:20.992" v="2096" actId="26606"/>
          <ac:spMkLst>
            <pc:docMk/>
            <pc:sldMk cId="4055050148" sldId="259"/>
            <ac:spMk id="29" creationId="{D4D5DD51-BA7C-4624-97BD-55B25D98813C}"/>
          </ac:spMkLst>
        </pc:spChg>
        <pc:grpChg chg="add del">
          <ac:chgData name="Soussand, Yoan" userId="6c304db6-38ce-44e5-ba9b-3778b08966c2" providerId="ADAL" clId="{ED4E84CA-539B-F14D-8B36-AC637F884A74}" dt="2021-08-21T09:32:09.692" v="2090" actId="26606"/>
          <ac:grpSpMkLst>
            <pc:docMk/>
            <pc:sldMk cId="4055050148" sldId="259"/>
            <ac:grpSpMk id="11" creationId="{5C436ED1-B374-4FA9-AC69-CA9B086E4F35}"/>
          </ac:grpSpMkLst>
        </pc:grpChg>
        <pc:grpChg chg="add del">
          <ac:chgData name="Soussand, Yoan" userId="6c304db6-38ce-44e5-ba9b-3778b08966c2" providerId="ADAL" clId="{ED4E84CA-539B-F14D-8B36-AC637F884A74}" dt="2021-08-21T09:32:11.472" v="2092" actId="26606"/>
          <ac:grpSpMkLst>
            <pc:docMk/>
            <pc:sldMk cId="4055050148" sldId="259"/>
            <ac:grpSpMk id="19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12.419" v="2094" actId="26606"/>
          <ac:grpSpMkLst>
            <pc:docMk/>
            <pc:sldMk cId="4055050148" sldId="259"/>
            <ac:grpSpMk id="22" creationId="{42AB5EEF-5DB7-47EA-BB55-DC7DAC8A6870}"/>
          </ac:grpSpMkLst>
        </pc:grpChg>
        <pc:grpChg chg="add del">
          <ac:chgData name="Soussand, Yoan" userId="6c304db6-38ce-44e5-ba9b-3778b08966c2" providerId="ADAL" clId="{ED4E84CA-539B-F14D-8B36-AC637F884A74}" dt="2021-08-21T09:32:20.992" v="2096" actId="26606"/>
          <ac:grpSpMkLst>
            <pc:docMk/>
            <pc:sldMk cId="4055050148" sldId="259"/>
            <ac:grpSpMk id="27" creationId="{5C436ED1-B374-4FA9-AC69-CA9B086E4F35}"/>
          </ac:grpSpMkLst>
        </pc:grpChg>
        <pc:picChg chg="add del mod">
          <ac:chgData name="Soussand, Yoan" userId="6c304db6-38ce-44e5-ba9b-3778b08966c2" providerId="ADAL" clId="{ED4E84CA-539B-F14D-8B36-AC637F884A74}" dt="2021-08-21T06:33:25.138" v="2083" actId="478"/>
          <ac:picMkLst>
            <pc:docMk/>
            <pc:sldMk cId="4055050148" sldId="259"/>
            <ac:picMk id="3" creationId="{4AC97073-C9B7-9F4A-A57B-4346395B904D}"/>
          </ac:picMkLst>
        </pc:picChg>
        <pc:picChg chg="add mod">
          <ac:chgData name="Soussand, Yoan" userId="6c304db6-38ce-44e5-ba9b-3778b08966c2" providerId="ADAL" clId="{ED4E84CA-539B-F14D-8B36-AC637F884A74}" dt="2021-08-26T20:49:02.631" v="2630" actId="14100"/>
          <ac:picMkLst>
            <pc:docMk/>
            <pc:sldMk cId="4055050148" sldId="259"/>
            <ac:picMk id="3" creationId="{E5B24F37-C011-1742-9586-974A093EFD78}"/>
          </ac:picMkLst>
        </pc:picChg>
        <pc:picChg chg="add del mod modCrop">
          <ac:chgData name="Soussand, Yoan" userId="6c304db6-38ce-44e5-ba9b-3778b08966c2" providerId="ADAL" clId="{ED4E84CA-539B-F14D-8B36-AC637F884A74}" dt="2021-08-21T12:12:03.884" v="2165" actId="478"/>
          <ac:picMkLst>
            <pc:docMk/>
            <pc:sldMk cId="4055050148" sldId="259"/>
            <ac:picMk id="4" creationId="{AC70AC80-1BDD-8546-80D6-231DC05081AE}"/>
          </ac:picMkLst>
        </pc:picChg>
        <pc:picChg chg="add del mod modCrop">
          <ac:chgData name="Soussand, Yoan" userId="6c304db6-38ce-44e5-ba9b-3778b08966c2" providerId="ADAL" clId="{ED4E84CA-539B-F14D-8B36-AC637F884A74}" dt="2021-08-20T12:50:45.285" v="1362" actId="478"/>
          <ac:picMkLst>
            <pc:docMk/>
            <pc:sldMk cId="4055050148" sldId="259"/>
            <ac:picMk id="5" creationId="{C429F024-B1CA-0642-AF84-76F109B50127}"/>
          </ac:picMkLst>
        </pc:picChg>
        <pc:picChg chg="add del mod">
          <ac:chgData name="Soussand, Yoan" userId="6c304db6-38ce-44e5-ba9b-3778b08966c2" providerId="ADAL" clId="{ED4E84CA-539B-F14D-8B36-AC637F884A74}" dt="2021-08-26T20:48:26.612" v="2626" actId="478"/>
          <ac:picMkLst>
            <pc:docMk/>
            <pc:sldMk cId="4055050148" sldId="259"/>
            <ac:picMk id="6" creationId="{654F1C65-47B2-6E42-B8A0-E0DA75EC229B}"/>
          </ac:picMkLst>
        </pc:picChg>
        <pc:picChg chg="add del mod">
          <ac:chgData name="Soussand, Yoan" userId="6c304db6-38ce-44e5-ba9b-3778b08966c2" providerId="ADAL" clId="{ED4E84CA-539B-F14D-8B36-AC637F884A74}" dt="2021-08-20T13:03:50.062" v="2019" actId="478"/>
          <ac:picMkLst>
            <pc:docMk/>
            <pc:sldMk cId="4055050148" sldId="259"/>
            <ac:picMk id="7" creationId="{C6CB567F-E436-2841-ADA7-53DC5F933E21}"/>
          </ac:picMkLst>
        </pc:picChg>
        <pc:picChg chg="add del">
          <ac:chgData name="Soussand, Yoan" userId="6c304db6-38ce-44e5-ba9b-3778b08966c2" providerId="ADAL" clId="{ED4E84CA-539B-F14D-8B36-AC637F884A74}" dt="2021-08-21T09:32:09.692" v="2090" actId="26606"/>
          <ac:picMkLst>
            <pc:docMk/>
            <pc:sldMk cId="4055050148" sldId="259"/>
            <ac:picMk id="9" creationId="{515DA87D-133C-4F77-8863-8B66D40F993C}"/>
          </ac:picMkLst>
        </pc:picChg>
        <pc:picChg chg="add del">
          <ac:chgData name="Soussand, Yoan" userId="6c304db6-38ce-44e5-ba9b-3778b08966c2" providerId="ADAL" clId="{ED4E84CA-539B-F14D-8B36-AC637F884A74}" dt="2021-08-21T09:32:11.472" v="2092" actId="26606"/>
          <ac:picMkLst>
            <pc:docMk/>
            <pc:sldMk cId="4055050148" sldId="259"/>
            <ac:picMk id="17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12.419" v="2094" actId="26606"/>
          <ac:picMkLst>
            <pc:docMk/>
            <pc:sldMk cId="4055050148" sldId="259"/>
            <ac:picMk id="21" creationId="{F770B4CD-535A-4FF2-B700-8C40F0031E93}"/>
          </ac:picMkLst>
        </pc:picChg>
        <pc:picChg chg="add del">
          <ac:chgData name="Soussand, Yoan" userId="6c304db6-38ce-44e5-ba9b-3778b08966c2" providerId="ADAL" clId="{ED4E84CA-539B-F14D-8B36-AC637F884A74}" dt="2021-08-21T09:32:20.992" v="2096" actId="26606"/>
          <ac:picMkLst>
            <pc:docMk/>
            <pc:sldMk cId="4055050148" sldId="259"/>
            <ac:picMk id="26" creationId="{515DA87D-133C-4F77-8863-8B66D40F993C}"/>
          </ac:picMkLst>
        </pc:picChg>
      </pc:sldChg>
      <pc:sldChg chg="addSp delSp modSp new mod setBg modAnim">
        <pc:chgData name="Soussand, Yoan" userId="6c304db6-38ce-44e5-ba9b-3778b08966c2" providerId="ADAL" clId="{ED4E84CA-539B-F14D-8B36-AC637F884A74}" dt="2021-08-24T10:29:26.021" v="2625"/>
        <pc:sldMkLst>
          <pc:docMk/>
          <pc:sldMk cId="2978954613" sldId="260"/>
        </pc:sldMkLst>
        <pc:spChg chg="mod">
          <ac:chgData name="Soussand, Yoan" userId="6c304db6-38ce-44e5-ba9b-3778b08966c2" providerId="ADAL" clId="{ED4E84CA-539B-F14D-8B36-AC637F884A74}" dt="2021-08-24T10:27:40.665" v="2616" actId="26606"/>
          <ac:spMkLst>
            <pc:docMk/>
            <pc:sldMk cId="2978954613" sldId="260"/>
            <ac:spMk id="2" creationId="{2806B87A-C7B4-9C4E-A9A0-21E1235934FB}"/>
          </ac:spMkLst>
        </pc:spChg>
        <pc:spChg chg="add del mod">
          <ac:chgData name="Soussand, Yoan" userId="6c304db6-38ce-44e5-ba9b-3778b08966c2" providerId="ADAL" clId="{ED4E84CA-539B-F14D-8B36-AC637F884A74}" dt="2021-08-24T10:27:40.665" v="2616" actId="26606"/>
          <ac:spMkLst>
            <pc:docMk/>
            <pc:sldMk cId="2978954613" sldId="260"/>
            <ac:spMk id="3" creationId="{17205758-444C-D14B-8DCC-97D00D701F6C}"/>
          </ac:spMkLst>
        </pc:spChg>
        <pc:spChg chg="add del">
          <ac:chgData name="Soussand, Yoan" userId="6c304db6-38ce-44e5-ba9b-3778b08966c2" providerId="ADAL" clId="{ED4E84CA-539B-F14D-8B36-AC637F884A74}" dt="2021-08-24T10:27:32.577" v="2613" actId="26606"/>
          <ac:spMkLst>
            <pc:docMk/>
            <pc:sldMk cId="2978954613" sldId="260"/>
            <ac:spMk id="9" creationId="{1C4DAAB9-1F6E-44A6-8EBD-11AA857B20AB}"/>
          </ac:spMkLst>
        </pc:spChg>
        <pc:spChg chg="add">
          <ac:chgData name="Soussand, Yoan" userId="6c304db6-38ce-44e5-ba9b-3778b08966c2" providerId="ADAL" clId="{ED4E84CA-539B-F14D-8B36-AC637F884A74}" dt="2021-08-24T10:27:40.665" v="2616" actId="26606"/>
          <ac:spMkLst>
            <pc:docMk/>
            <pc:sldMk cId="2978954613" sldId="260"/>
            <ac:spMk id="13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24T10:27:32.577" v="2613" actId="26606"/>
          <ac:graphicFrameMkLst>
            <pc:docMk/>
            <pc:sldMk cId="2978954613" sldId="260"/>
            <ac:graphicFrameMk id="5" creationId="{AF40139C-92B4-4352-BED0-A87459546C4A}"/>
          </ac:graphicFrameMkLst>
        </pc:graphicFrameChg>
        <pc:graphicFrameChg chg="add del">
          <ac:chgData name="Soussand, Yoan" userId="6c304db6-38ce-44e5-ba9b-3778b08966c2" providerId="ADAL" clId="{ED4E84CA-539B-F14D-8B36-AC637F884A74}" dt="2021-08-24T10:27:40.595" v="2615" actId="26606"/>
          <ac:graphicFrameMkLst>
            <pc:docMk/>
            <pc:sldMk cId="2978954613" sldId="260"/>
            <ac:graphicFrameMk id="11" creationId="{EF719256-0823-4375-9638-CC72F023A90F}"/>
          </ac:graphicFrameMkLst>
        </pc:graphicFrameChg>
        <pc:graphicFrameChg chg="add">
          <ac:chgData name="Soussand, Yoan" userId="6c304db6-38ce-44e5-ba9b-3778b08966c2" providerId="ADAL" clId="{ED4E84CA-539B-F14D-8B36-AC637F884A74}" dt="2021-08-24T10:27:40.665" v="2616" actId="26606"/>
          <ac:graphicFrameMkLst>
            <pc:docMk/>
            <pc:sldMk cId="2978954613" sldId="260"/>
            <ac:graphicFrameMk id="14" creationId="{AF40139C-92B4-4352-BED0-A87459546C4A}"/>
          </ac:graphicFrameMkLst>
        </pc:graphicFrameChg>
      </pc:sldChg>
      <pc:sldMasterChg chg="addSp mod">
        <pc:chgData name="Soussand, Yoan" userId="6c304db6-38ce-44e5-ba9b-3778b08966c2" providerId="ADAL" clId="{ED4E84CA-539B-F14D-8B36-AC637F884A74}" dt="2021-08-18T11:46:26.429" v="1313" actId="33475"/>
        <pc:sldMasterMkLst>
          <pc:docMk/>
          <pc:sldMasterMk cId="168012239" sldId="2147484032"/>
        </pc:sldMasterMkLst>
        <pc:spChg chg="add">
          <ac:chgData name="Soussand, Yoan" userId="6c304db6-38ce-44e5-ba9b-3778b08966c2" providerId="ADAL" clId="{ED4E84CA-539B-F14D-8B36-AC637F884A74}" dt="2021-08-18T11:46:26.429" v="1313" actId="33475"/>
          <ac:spMkLst>
            <pc:docMk/>
            <pc:sldMasterMk cId="168012239" sldId="2147484032"/>
            <ac:spMk id="9" creationId="{F31A6BE7-22C3-4640-8B00-FD807176A885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7043F-ADE3-48C3-9BFE-D1A951EC9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9B7819-47D7-4B57-9287-9C26ADB6FF76}">
      <dgm:prSet/>
      <dgm:spPr/>
      <dgm:t>
        <a:bodyPr/>
        <a:lstStyle/>
        <a:p>
          <a:r>
            <a:rPr lang="fr-FR"/>
            <a:t>présentation rapide de l’application avec diagramme de classe</a:t>
          </a:r>
          <a:endParaRPr lang="en-US"/>
        </a:p>
      </dgm:t>
    </dgm:pt>
    <dgm:pt modelId="{1CE2C4A8-BE8A-4814-864D-E398C1D2AB30}" type="parTrans" cxnId="{CAD1FABB-62CB-45AE-A9B7-0B6690DE7704}">
      <dgm:prSet/>
      <dgm:spPr/>
      <dgm:t>
        <a:bodyPr/>
        <a:lstStyle/>
        <a:p>
          <a:endParaRPr lang="en-US"/>
        </a:p>
      </dgm:t>
    </dgm:pt>
    <dgm:pt modelId="{FA8C67D4-1382-4D68-AC70-EC48FBAB5F28}" type="sibTrans" cxnId="{CAD1FABB-62CB-45AE-A9B7-0B6690DE7704}">
      <dgm:prSet/>
      <dgm:spPr/>
      <dgm:t>
        <a:bodyPr/>
        <a:lstStyle/>
        <a:p>
          <a:endParaRPr lang="en-US"/>
        </a:p>
      </dgm:t>
    </dgm:pt>
    <dgm:pt modelId="{11F9E746-656B-4E1B-8340-FF3759E0BE6F}">
      <dgm:prSet/>
      <dgm:spPr/>
      <dgm:t>
        <a:bodyPr/>
        <a:lstStyle/>
        <a:p>
          <a:r>
            <a:rPr lang="fr-FR"/>
            <a:t>Présentation détaillée du code et de celui-ci en fonctionnement</a:t>
          </a:r>
          <a:endParaRPr lang="en-US"/>
        </a:p>
      </dgm:t>
    </dgm:pt>
    <dgm:pt modelId="{19FE7F52-8510-493A-9160-EE57B44BEF73}" type="parTrans" cxnId="{7D17F2C2-BCBF-4007-BA11-44E9506C4313}">
      <dgm:prSet/>
      <dgm:spPr/>
      <dgm:t>
        <a:bodyPr/>
        <a:lstStyle/>
        <a:p>
          <a:endParaRPr lang="en-US"/>
        </a:p>
      </dgm:t>
    </dgm:pt>
    <dgm:pt modelId="{57F34C51-9E0B-4CC0-98FE-4D94EE1B2952}" type="sibTrans" cxnId="{7D17F2C2-BCBF-4007-BA11-44E9506C4313}">
      <dgm:prSet/>
      <dgm:spPr/>
      <dgm:t>
        <a:bodyPr/>
        <a:lstStyle/>
        <a:p>
          <a:endParaRPr lang="en-US"/>
        </a:p>
      </dgm:t>
    </dgm:pt>
    <dgm:pt modelId="{F3535B48-1A0E-4B58-BB44-B0E7FFCD93A1}" type="pres">
      <dgm:prSet presAssocID="{04D7043F-ADE3-48C3-9BFE-D1A951EC99D5}" presName="root" presStyleCnt="0">
        <dgm:presLayoutVars>
          <dgm:dir/>
          <dgm:resizeHandles val="exact"/>
        </dgm:presLayoutVars>
      </dgm:prSet>
      <dgm:spPr/>
    </dgm:pt>
    <dgm:pt modelId="{64F009CA-EE85-4858-B92F-5410B3FCC995}" type="pres">
      <dgm:prSet presAssocID="{B99B7819-47D7-4B57-9287-9C26ADB6FF76}" presName="compNode" presStyleCnt="0"/>
      <dgm:spPr/>
    </dgm:pt>
    <dgm:pt modelId="{6878FF3F-FE75-47A7-A709-7BC8CE063D01}" type="pres">
      <dgm:prSet presAssocID="{B99B7819-47D7-4B57-9287-9C26ADB6FF76}" presName="bgRect" presStyleLbl="bgShp" presStyleIdx="0" presStyleCnt="2"/>
      <dgm:spPr/>
    </dgm:pt>
    <dgm:pt modelId="{349458BB-B180-4D82-A5AC-28A685E2658F}" type="pres">
      <dgm:prSet presAssocID="{B99B7819-47D7-4B57-9287-9C26ADB6FF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08776F8-9372-4EAC-BC1C-258619E6C4A0}" type="pres">
      <dgm:prSet presAssocID="{B99B7819-47D7-4B57-9287-9C26ADB6FF76}" presName="spaceRect" presStyleCnt="0"/>
      <dgm:spPr/>
    </dgm:pt>
    <dgm:pt modelId="{B9053332-044F-45AB-A6E3-408A2E6D5EED}" type="pres">
      <dgm:prSet presAssocID="{B99B7819-47D7-4B57-9287-9C26ADB6FF76}" presName="parTx" presStyleLbl="revTx" presStyleIdx="0" presStyleCnt="2">
        <dgm:presLayoutVars>
          <dgm:chMax val="0"/>
          <dgm:chPref val="0"/>
        </dgm:presLayoutVars>
      </dgm:prSet>
      <dgm:spPr/>
    </dgm:pt>
    <dgm:pt modelId="{4B0E1909-6A21-4CC3-8881-CC5E0D6A7FA8}" type="pres">
      <dgm:prSet presAssocID="{FA8C67D4-1382-4D68-AC70-EC48FBAB5F28}" presName="sibTrans" presStyleCnt="0"/>
      <dgm:spPr/>
    </dgm:pt>
    <dgm:pt modelId="{D9CB6A9F-8F58-4739-BB9B-3AE32424D653}" type="pres">
      <dgm:prSet presAssocID="{11F9E746-656B-4E1B-8340-FF3759E0BE6F}" presName="compNode" presStyleCnt="0"/>
      <dgm:spPr/>
    </dgm:pt>
    <dgm:pt modelId="{E83312BC-9EB8-4BE4-A43C-B8CCA981C26E}" type="pres">
      <dgm:prSet presAssocID="{11F9E746-656B-4E1B-8340-FF3759E0BE6F}" presName="bgRect" presStyleLbl="bgShp" presStyleIdx="1" presStyleCnt="2"/>
      <dgm:spPr/>
    </dgm:pt>
    <dgm:pt modelId="{79E7664F-E53B-48DE-B2BD-F706B4296306}" type="pres">
      <dgm:prSet presAssocID="{11F9E746-656B-4E1B-8340-FF3759E0BE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4020E267-604E-4EB0-B894-D01988F950EA}" type="pres">
      <dgm:prSet presAssocID="{11F9E746-656B-4E1B-8340-FF3759E0BE6F}" presName="spaceRect" presStyleCnt="0"/>
      <dgm:spPr/>
    </dgm:pt>
    <dgm:pt modelId="{A5EBF69B-F9DE-4562-8AA0-3CA7CA179336}" type="pres">
      <dgm:prSet presAssocID="{11F9E746-656B-4E1B-8340-FF3759E0BE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895633-2A39-49F8-83FA-981229E774FD}" type="presOf" srcId="{B99B7819-47D7-4B57-9287-9C26ADB6FF76}" destId="{B9053332-044F-45AB-A6E3-408A2E6D5EED}" srcOrd="0" destOrd="0" presId="urn:microsoft.com/office/officeart/2018/2/layout/IconVerticalSolidList"/>
    <dgm:cxn modelId="{7B52DD61-BC2E-484B-B78C-CB87C94D9712}" type="presOf" srcId="{11F9E746-656B-4E1B-8340-FF3759E0BE6F}" destId="{A5EBF69B-F9DE-4562-8AA0-3CA7CA179336}" srcOrd="0" destOrd="0" presId="urn:microsoft.com/office/officeart/2018/2/layout/IconVerticalSolidList"/>
    <dgm:cxn modelId="{E4C8F5BB-4EA9-409C-8B18-B91FBE1C7E14}" type="presOf" srcId="{04D7043F-ADE3-48C3-9BFE-D1A951EC99D5}" destId="{F3535B48-1A0E-4B58-BB44-B0E7FFCD93A1}" srcOrd="0" destOrd="0" presId="urn:microsoft.com/office/officeart/2018/2/layout/IconVerticalSolidList"/>
    <dgm:cxn modelId="{CAD1FABB-62CB-45AE-A9B7-0B6690DE7704}" srcId="{04D7043F-ADE3-48C3-9BFE-D1A951EC99D5}" destId="{B99B7819-47D7-4B57-9287-9C26ADB6FF76}" srcOrd="0" destOrd="0" parTransId="{1CE2C4A8-BE8A-4814-864D-E398C1D2AB30}" sibTransId="{FA8C67D4-1382-4D68-AC70-EC48FBAB5F28}"/>
    <dgm:cxn modelId="{7D17F2C2-BCBF-4007-BA11-44E9506C4313}" srcId="{04D7043F-ADE3-48C3-9BFE-D1A951EC99D5}" destId="{11F9E746-656B-4E1B-8340-FF3759E0BE6F}" srcOrd="1" destOrd="0" parTransId="{19FE7F52-8510-493A-9160-EE57B44BEF73}" sibTransId="{57F34C51-9E0B-4CC0-98FE-4D94EE1B2952}"/>
    <dgm:cxn modelId="{65375C9F-525F-4E77-AF6D-E55C6664FF41}" type="presParOf" srcId="{F3535B48-1A0E-4B58-BB44-B0E7FFCD93A1}" destId="{64F009CA-EE85-4858-B92F-5410B3FCC995}" srcOrd="0" destOrd="0" presId="urn:microsoft.com/office/officeart/2018/2/layout/IconVerticalSolidList"/>
    <dgm:cxn modelId="{F3FDD82E-6C8A-4FDF-9367-B3AE6D0FE566}" type="presParOf" srcId="{64F009CA-EE85-4858-B92F-5410B3FCC995}" destId="{6878FF3F-FE75-47A7-A709-7BC8CE063D01}" srcOrd="0" destOrd="0" presId="urn:microsoft.com/office/officeart/2018/2/layout/IconVerticalSolidList"/>
    <dgm:cxn modelId="{1B734038-768E-46F0-B073-AC3013C7EFA6}" type="presParOf" srcId="{64F009CA-EE85-4858-B92F-5410B3FCC995}" destId="{349458BB-B180-4D82-A5AC-28A685E2658F}" srcOrd="1" destOrd="0" presId="urn:microsoft.com/office/officeart/2018/2/layout/IconVerticalSolidList"/>
    <dgm:cxn modelId="{D2EF9B9F-C62D-46EE-A09F-1FC75D0144A0}" type="presParOf" srcId="{64F009CA-EE85-4858-B92F-5410B3FCC995}" destId="{F08776F8-9372-4EAC-BC1C-258619E6C4A0}" srcOrd="2" destOrd="0" presId="urn:microsoft.com/office/officeart/2018/2/layout/IconVerticalSolidList"/>
    <dgm:cxn modelId="{669D91E9-DE09-451A-802B-C818CA27BCDF}" type="presParOf" srcId="{64F009CA-EE85-4858-B92F-5410B3FCC995}" destId="{B9053332-044F-45AB-A6E3-408A2E6D5EED}" srcOrd="3" destOrd="0" presId="urn:microsoft.com/office/officeart/2018/2/layout/IconVerticalSolidList"/>
    <dgm:cxn modelId="{439A0B56-5453-435C-8CD6-91B2B681F55F}" type="presParOf" srcId="{F3535B48-1A0E-4B58-BB44-B0E7FFCD93A1}" destId="{4B0E1909-6A21-4CC3-8881-CC5E0D6A7FA8}" srcOrd="1" destOrd="0" presId="urn:microsoft.com/office/officeart/2018/2/layout/IconVerticalSolidList"/>
    <dgm:cxn modelId="{CF7411F2-EA6D-4817-BD33-14CDB852FE7E}" type="presParOf" srcId="{F3535B48-1A0E-4B58-BB44-B0E7FFCD93A1}" destId="{D9CB6A9F-8F58-4739-BB9B-3AE32424D653}" srcOrd="2" destOrd="0" presId="urn:microsoft.com/office/officeart/2018/2/layout/IconVerticalSolidList"/>
    <dgm:cxn modelId="{1ACB288B-0EB9-4CF7-8326-26671E07F858}" type="presParOf" srcId="{D9CB6A9F-8F58-4739-BB9B-3AE32424D653}" destId="{E83312BC-9EB8-4BE4-A43C-B8CCA981C26E}" srcOrd="0" destOrd="0" presId="urn:microsoft.com/office/officeart/2018/2/layout/IconVerticalSolidList"/>
    <dgm:cxn modelId="{681AAC32-E707-448B-A927-A05AC3D3CC82}" type="presParOf" srcId="{D9CB6A9F-8F58-4739-BB9B-3AE32424D653}" destId="{79E7664F-E53B-48DE-B2BD-F706B4296306}" srcOrd="1" destOrd="0" presId="urn:microsoft.com/office/officeart/2018/2/layout/IconVerticalSolidList"/>
    <dgm:cxn modelId="{6C32EAF2-7946-47B0-8FFD-8578F4B14B39}" type="presParOf" srcId="{D9CB6A9F-8F58-4739-BB9B-3AE32424D653}" destId="{4020E267-604E-4EB0-B894-D01988F950EA}" srcOrd="2" destOrd="0" presId="urn:microsoft.com/office/officeart/2018/2/layout/IconVerticalSolidList"/>
    <dgm:cxn modelId="{AEE597C0-694C-4EFB-A402-6F2781E8B67A}" type="presParOf" srcId="{D9CB6A9F-8F58-4739-BB9B-3AE32424D653}" destId="{A5EBF69B-F9DE-4562-8AA0-3CA7CA179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8FF3F-FE75-47A7-A709-7BC8CE063D01}">
      <dsp:nvSpPr>
        <dsp:cNvPr id="0" name=""/>
        <dsp:cNvSpPr/>
      </dsp:nvSpPr>
      <dsp:spPr>
        <a:xfrm>
          <a:off x="0" y="635119"/>
          <a:ext cx="10793412" cy="1172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458BB-B180-4D82-A5AC-28A685E2658F}">
      <dsp:nvSpPr>
        <dsp:cNvPr id="0" name=""/>
        <dsp:cNvSpPr/>
      </dsp:nvSpPr>
      <dsp:spPr>
        <a:xfrm>
          <a:off x="354689" y="898937"/>
          <a:ext cx="644890" cy="644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3332-044F-45AB-A6E3-408A2E6D5EED}">
      <dsp:nvSpPr>
        <dsp:cNvPr id="0" name=""/>
        <dsp:cNvSpPr/>
      </dsp:nvSpPr>
      <dsp:spPr>
        <a:xfrm>
          <a:off x="1354269" y="635119"/>
          <a:ext cx="9439143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rapide de l’application avec diagramme de classe</a:t>
          </a:r>
          <a:endParaRPr lang="en-US" sz="2500" kern="1200"/>
        </a:p>
      </dsp:txBody>
      <dsp:txXfrm>
        <a:off x="1354269" y="635119"/>
        <a:ext cx="9439143" cy="1172527"/>
      </dsp:txXfrm>
    </dsp:sp>
    <dsp:sp modelId="{E83312BC-9EB8-4BE4-A43C-B8CCA981C26E}">
      <dsp:nvSpPr>
        <dsp:cNvPr id="0" name=""/>
        <dsp:cNvSpPr/>
      </dsp:nvSpPr>
      <dsp:spPr>
        <a:xfrm>
          <a:off x="0" y="2100778"/>
          <a:ext cx="10793412" cy="11725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7664F-E53B-48DE-B2BD-F706B4296306}">
      <dsp:nvSpPr>
        <dsp:cNvPr id="0" name=""/>
        <dsp:cNvSpPr/>
      </dsp:nvSpPr>
      <dsp:spPr>
        <a:xfrm>
          <a:off x="354689" y="2364597"/>
          <a:ext cx="644890" cy="644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BF69B-F9DE-4562-8AA0-3CA7CA179336}">
      <dsp:nvSpPr>
        <dsp:cNvPr id="0" name=""/>
        <dsp:cNvSpPr/>
      </dsp:nvSpPr>
      <dsp:spPr>
        <a:xfrm>
          <a:off x="1354269" y="2100778"/>
          <a:ext cx="9439143" cy="1172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2" tIns="124092" rIns="124092" bIns="1240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détaillée du code et de celui-ci en fonctionnement</a:t>
          </a:r>
          <a:endParaRPr lang="en-US" sz="2500" kern="1200"/>
        </a:p>
      </dsp:txBody>
      <dsp:txXfrm>
        <a:off x="1354269" y="2100778"/>
        <a:ext cx="9439143" cy="117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27/08/2021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1A6BE7-22C3-4640-8B00-FD807176A8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FB8FFAA-9442-4FA6-B0EC-369AE6A2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Freeform 17">
            <a:extLst>
              <a:ext uri="{FF2B5EF4-FFF2-40B4-BE49-F238E27FC236}">
                <a16:creationId xmlns:a16="http://schemas.microsoft.com/office/drawing/2014/main" id="{C5A41A00-0593-4A97-9CA0-B0AE89F2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FCA51B5C-E7C6-405A-BA9F-6B5A96D7B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FABCB0C0-C191-42C2-9158-48485F7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8841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0000">
            <a:off x="4297899" y="389334"/>
            <a:ext cx="2406798" cy="2406798"/>
          </a:xfrm>
          <a:prstGeom prst="rect">
            <a:avLst/>
          </a:prstGeom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D2D09E6C-D6EC-4C7F-91ED-C81D537A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6980" y="3221623"/>
            <a:ext cx="10264470" cy="1250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8" name="5-Point Star 12">
            <a:extLst>
              <a:ext uri="{FF2B5EF4-FFF2-40B4-BE49-F238E27FC236}">
                <a16:creationId xmlns:a16="http://schemas.microsoft.com/office/drawing/2014/main" id="{3951E5EC-1DE3-40F0-897A-8618C618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38344" y="4356657"/>
            <a:ext cx="10271534" cy="4941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sz="260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6B87A-C7B4-9C4E-A9A0-21E12359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AF40139C-92B4-4352-BED0-A87459546C4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1256694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9458BB-B180-4D82-A5AC-28A685E26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graphicEl>
                                              <a:dgm id="{349458BB-B180-4D82-A5AC-28A685E26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878FF3F-FE75-47A7-A709-7BC8CE063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graphicEl>
                                              <a:dgm id="{6878FF3F-FE75-47A7-A709-7BC8CE063D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9053332-044F-45AB-A6E3-408A2E6D5E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dgm id="{B9053332-044F-45AB-A6E3-408A2E6D5E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9E7664F-E53B-48DE-B2BD-F706B4296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graphicEl>
                                              <a:dgm id="{79E7664F-E53B-48DE-B2BD-F706B4296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3312BC-9EB8-4BE4-A43C-B8CCA981C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E83312BC-9EB8-4BE4-A43C-B8CCA981C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5EBF69B-F9DE-4562-8AA0-3CA7CA179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dgm id="{A5EBF69B-F9DE-4562-8AA0-3CA7CA179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6A6D3-9B72-D842-91A0-83911E80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51" y="609458"/>
            <a:ext cx="9724768" cy="552507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E2BD59-EA94-4F46-B3AB-6AA5F83D6225}"/>
              </a:ext>
            </a:extLst>
          </p:cNvPr>
          <p:cNvSpPr txBox="1"/>
          <p:nvPr/>
        </p:nvSpPr>
        <p:spPr>
          <a:xfrm>
            <a:off x="284206" y="295332"/>
            <a:ext cx="815546" cy="4749943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4000" b="1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cap="all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classe</a:t>
            </a:r>
            <a:endParaRPr lang="en-US" sz="4000" b="1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B24F37-C011-1742-9586-974A093E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-1"/>
            <a:ext cx="9212974" cy="6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633</TotalTime>
  <Words>34</Words>
  <Application>Microsoft Macintosh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Apple Chancery</vt:lpstr>
      <vt:lpstr>Arial</vt:lpstr>
      <vt:lpstr>Calibri</vt:lpstr>
      <vt:lpstr>Impact</vt:lpstr>
      <vt:lpstr>Grand événement</vt:lpstr>
      <vt:lpstr>Projet 3</vt:lpstr>
      <vt:lpstr>Sommaire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3</cp:revision>
  <dcterms:created xsi:type="dcterms:W3CDTF">2021-08-13T11:50:51Z</dcterms:created>
  <dcterms:modified xsi:type="dcterms:W3CDTF">2021-08-27T10:46:05Z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2021-08-18T11:46:26Z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b6e1c452-c629-465f-b1e3-d6733299f34d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Grand événement:9</vt:lpwstr>
  </property>
  <property fmtid="{D5CDD505-2E9C-101B-9397-08002B2CF9AE}" pid="10" name="ClassificationContentMarkingFooterText">
    <vt:lpwstr>Confidential - Company Proprietary</vt:lpwstr>
  </property>
</Properties>
</file>