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E84CA-539B-F14D-8B36-AC637F884A74}" v="196" dt="2021-08-18T07:38:03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ED4E84CA-539B-F14D-8B36-AC637F884A74}"/>
    <pc:docChg chg="undo custSel addSld modSld">
      <pc:chgData name="Soussand, Yoan" userId="6c304db6-38ce-44e5-ba9b-3778b08966c2" providerId="ADAL" clId="{ED4E84CA-539B-F14D-8B36-AC637F884A74}" dt="2021-08-18T07:38:39.531" v="1312" actId="26606"/>
      <pc:docMkLst>
        <pc:docMk/>
      </pc:docMkLst>
      <pc:sldChg chg="addSp delSp modSp mod setBg modAnim setClrOvrMap delDesignElem">
        <pc:chgData name="Soussand, Yoan" userId="6c304db6-38ce-44e5-ba9b-3778b08966c2" providerId="ADAL" clId="{ED4E84CA-539B-F14D-8B36-AC637F884A74}" dt="2021-08-16T20:50:41.938" v="119" actId="26606"/>
        <pc:sldMkLst>
          <pc:docMk/>
          <pc:sldMk cId="2226278669" sldId="256"/>
        </pc:sldMkLst>
        <pc:spChg chg="mo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" creationId="{C9D1A607-9714-694C-8C6D-4C5C5C89B36A}"/>
          </ac:spMkLst>
        </pc:spChg>
        <pc:spChg chg="mo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3" creationId="{72DEA436-D149-384F-A768-FDA2F0443997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2" creationId="{0E1EC02D-0083-41E1-BA4D-520B9407910E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4" creationId="{05C80F73-7ED6-43AE-9852-0A1FA05F60DC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6" creationId="{3A43EBFE-9D7B-4102-912D-F0BF7BE05AC7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18" creationId="{B4B35B17-18BF-4D26-96DC-290B6F57FABD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0" creationId="{D625A454-7C47-49CE-8425-3EC9800E44E4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1" creationId="{ADEF8846-2D6D-405C-ACE3-3E8D2E451FB2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2" creationId="{994BAC77-5C15-4467-AF87-602186CE3B75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3" creationId="{52AF70D7-58F1-42CD-B0AB-BEB0ADDC5497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2" creationId="{C1A1C5D3-C053-4EE9-BE1A-419B6E27CCAE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4" creationId="{A3473CF9-37EB-43E7-89EF-D2D1C53D1DAC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6" creationId="{586B4EF9-43BA-4655-A6FF-1D8E21574C95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7" creationId="{65219498-D544-41AC-98FE-8F956EF66A62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9" creationId="{F500DBFC-17A9-4E0A-AEE2-A49F9AEEF0FD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3" creationId="{508BEF50-7B1E-49A4-BC19-5F4F1D755E6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5" creationId="{3FBAD350-5664-4811-A208-657FB882D350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7" creationId="{C39ADB8F-D187-49D7-BDCF-C1B6DC727068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67" creationId="{6F40FBDA-CEB1-40F0-9AB9-BD9C402D70FE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71" creationId="{9325F979-D3F9-4926-81B7-7ACCB31A501B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1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2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3" creationId="{F78796AF-79A0-47AC-BEFD-BFFC00F968C4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294" creationId="{0344D4FE-ABEF-4230-9E4E-AD5782FC78AC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5" creationId="{1ED8053C-AF28-403A-90F2-67A100EDECE4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6" creationId="{10BCDCE7-03A4-438B-9B4A-0F5E37C4C1A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297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8" creationId="{41F18803-BE79-4916-AE6B-5DE238B367F0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9" creationId="{C15229F3-7A2E-4558-98FE-7A5F69409DCE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0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226278669" sldId="256"/>
            <ac:spMk id="301" creationId="{0700D48D-C9AA-4000-A912-29A4FEA98A9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4" creationId="{617D17FB-975C-487E-8519-38E547609E33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6" creationId="{A8384FB5-9ADC-4DDC-881B-597D56F5B15D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7" creationId="{BC05CA36-AD6A-4ABF-9A05-52E5A143D2B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8" creationId="{D4331EE8-85A4-4588-8D9E-70E534D477D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9" creationId="{49D6C862-61CC-4B46-8080-96583D653BA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10" creationId="{E37EECFC-A684-4391-AE85-4CDAF5565F61}"/>
          </ac:spMkLst>
        </pc:spChg>
        <pc:spChg chg="add del">
          <ac:chgData name="Soussand, Yoan" userId="6c304db6-38ce-44e5-ba9b-3778b08966c2" providerId="ADAL" clId="{ED4E84CA-539B-F14D-8B36-AC637F884A74}" dt="2021-08-16T20:48:26.616" v="96" actId="26606"/>
          <ac:spMkLst>
            <pc:docMk/>
            <pc:sldMk cId="2226278669" sldId="256"/>
            <ac:spMk id="312" creationId="{ACBE1851-2230-47A9-B000-CE9046EA61B9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5" creationId="{8538EBC2-0B11-4732-8715-799409C4A91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6" creationId="{CE3C5560-7A9C-489F-9148-18C5E1D0F0B2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19" creationId="{19D32F93-50AC-4C46-A5DB-291C60DDB7BD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0" creationId="{B9A1D9BC-1455-4308-9ABD-A3F8EDB67AA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1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2" creationId="{4A62647B-1222-407C-8740-5A497612B1F5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4" creationId="{337940BB-FBC4-492E-BD92-3B7B914D0EAE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5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7" creationId="{B9D7E975-9161-4F2D-AC53-69E1912F6B5D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8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9" creationId="{463E6235-1649-4B47-9862-4026FC473B6F}"/>
          </ac:spMkLst>
        </pc:spChg>
        <pc:spChg chg="add del">
          <ac:chgData name="Soussand, Yoan" userId="6c304db6-38ce-44e5-ba9b-3778b08966c2" providerId="ADAL" clId="{ED4E84CA-539B-F14D-8B36-AC637F884A74}" dt="2021-08-16T20:49:52.494" v="106" actId="26606"/>
          <ac:spMkLst>
            <pc:docMk/>
            <pc:sldMk cId="2226278669" sldId="256"/>
            <ac:spMk id="331" creationId="{79EF0AA8-4D64-4C53-B384-57D2EF38220C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5" creationId="{8A94871E-96FC-4ADE-815B-41A636E34F1A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6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8" creationId="{23D09407-53BC-485E-B4CE-BC5E4FC4B25B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9" creationId="{921DB988-49FC-4608-B0A2-E2F3A4019041}"/>
          </ac:spMkLst>
        </pc:spChg>
        <pc:grpChg chg="add del">
          <ac:chgData name="Soussand, Yoan" userId="6c304db6-38ce-44e5-ba9b-3778b08966c2" providerId="ADAL" clId="{ED4E84CA-539B-F14D-8B36-AC637F884A74}" dt="2021-08-16T20:48:21.060" v="92" actId="26606"/>
          <ac:grpSpMkLst>
            <pc:docMk/>
            <pc:sldMk cId="2226278669" sldId="256"/>
            <ac:grpSpMk id="121" creationId="{D74613BB-817C-4C4F-8A24-4936F2F064C0}"/>
          </ac:grpSpMkLst>
        </pc:grpChg>
        <pc:grpChg chg="add del">
          <ac:chgData name="Soussand, Yoan" userId="6c304db6-38ce-44e5-ba9b-3778b08966c2" providerId="ADAL" clId="{ED4E84CA-539B-F14D-8B36-AC637F884A74}" dt="2021-08-16T20:49:52.494" v="106" actId="26606"/>
          <ac:grpSpMkLst>
            <pc:docMk/>
            <pc:sldMk cId="2226278669" sldId="256"/>
            <ac:grpSpMk id="332" creationId="{CAD19E66-9A79-42B6-9AA2-CC264BEC83C0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0" creationId="{E9B930FD-8671-4C4C-ADCF-73AC1D0CD417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3" creationId="{383C2651-AE0C-4AE4-8725-E2F9414FE219}"/>
          </ac:grpSpMkLst>
        </pc:grpChg>
        <pc:picChg chg="add mod ord">
          <ac:chgData name="Soussand, Yoan" userId="6c304db6-38ce-44e5-ba9b-3778b08966c2" providerId="ADAL" clId="{ED4E84CA-539B-F14D-8B36-AC637F884A74}" dt="2021-08-16T20:50:41.938" v="119" actId="26606"/>
          <ac:picMkLst>
            <pc:docMk/>
            <pc:sldMk cId="2226278669" sldId="256"/>
            <ac:picMk id="5" creationId="{7062B213-83A1-744F-891F-9D1734E7B8E5}"/>
          </ac:picMkLst>
        </pc:picChg>
        <pc:picChg chg="add del">
          <ac:chgData name="Soussand, Yoan" userId="6c304db6-38ce-44e5-ba9b-3778b08966c2" providerId="ADAL" clId="{ED4E84CA-539B-F14D-8B36-AC637F884A74}" dt="2021-08-16T20:50:41.825" v="118" actId="26606"/>
          <ac:picMkLst>
            <pc:docMk/>
            <pc:sldMk cId="2226278669" sldId="256"/>
            <ac:picMk id="10" creationId="{2006663E-E7C6-4740-91EF-F49426E3E65F}"/>
          </ac:picMkLst>
        </pc:picChg>
        <pc:picChg chg="add">
          <ac:chgData name="Soussand, Yoan" userId="6c304db6-38ce-44e5-ba9b-3778b08966c2" providerId="ADAL" clId="{ED4E84CA-539B-F14D-8B36-AC637F884A74}" dt="2021-08-16T20:50:41.938" v="119" actId="26606"/>
          <ac:picMkLst>
            <pc:docMk/>
            <pc:sldMk cId="2226278669" sldId="256"/>
            <ac:picMk id="19" creationId="{0A1BA0EF-0E2A-47B6-9E7E-68949890F8D9}"/>
          </ac:picMkLst>
        </pc:picChg>
        <pc:picChg chg="del mod ord">
          <ac:chgData name="Soussand, Yoan" userId="6c304db6-38ce-44e5-ba9b-3778b08966c2" providerId="ADAL" clId="{ED4E84CA-539B-F14D-8B36-AC637F884A74}" dt="2021-08-16T20:47:45.380" v="90" actId="478"/>
          <ac:picMkLst>
            <pc:docMk/>
            <pc:sldMk cId="2226278669" sldId="256"/>
            <ac:picMk id="289" creationId="{1CCEB5BD-C1C1-8D49-8357-7EA3EC9ED380}"/>
          </ac:picMkLst>
        </pc:pic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2" creationId="{805E69BC-D844-4AB5-9E35-ED458EE29655}"/>
          </ac:cxnSpMkLst>
        </pc:cxn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3" creationId="{4312C673-8179-457E-AD2A-D1FAE4CC961A}"/>
          </ac:cxnSpMkLst>
        </pc:cxnChg>
        <pc:cxnChg chg="add del">
          <ac:chgData name="Soussand, Yoan" userId="6c304db6-38ce-44e5-ba9b-3778b08966c2" providerId="ADAL" clId="{ED4E84CA-539B-F14D-8B36-AC637F884A74}" dt="2021-08-16T20:48:26.616" v="96" actId="26606"/>
          <ac:cxnSpMkLst>
            <pc:docMk/>
            <pc:sldMk cId="2226278669" sldId="256"/>
            <ac:cxnSpMk id="313" creationId="{23B93832-6514-44F4-849B-5EE2C8A2337D}"/>
          </ac:cxnSpMkLst>
        </pc:cxnChg>
        <pc:cxnChg chg="add del">
          <ac:chgData name="Soussand, Yoan" userId="6c304db6-38ce-44e5-ba9b-3778b08966c2" providerId="ADAL" clId="{ED4E84CA-539B-F14D-8B36-AC637F884A74}" dt="2021-08-16T20:48:32.083" v="98" actId="26606"/>
          <ac:cxnSpMkLst>
            <pc:docMk/>
            <pc:sldMk cId="2226278669" sldId="256"/>
            <ac:cxnSpMk id="317" creationId="{56020367-4FD5-4596-8E10-C5F095CD8DBF}"/>
          </ac:cxnSpMkLst>
        </pc:cxnChg>
      </pc:sldChg>
      <pc:sldChg chg="addSp delSp modSp mod setBg addAnim delAnim delDesignElem">
        <pc:chgData name="Soussand, Yoan" userId="6c304db6-38ce-44e5-ba9b-3778b08966c2" providerId="ADAL" clId="{ED4E84CA-539B-F14D-8B36-AC637F884A74}" dt="2021-08-18T07:06:43.288" v="1122" actId="1076"/>
        <pc:sldMkLst>
          <pc:docMk/>
          <pc:sldMk cId="2796943302" sldId="257"/>
        </pc:sldMkLst>
        <pc:spChg chg="del">
          <ac:chgData name="Soussand, Yoan" userId="6c304db6-38ce-44e5-ba9b-3778b08966c2" providerId="ADAL" clId="{ED4E84CA-539B-F14D-8B36-AC637F884A74}" dt="2021-08-16T19:44:01.538" v="0" actId="478"/>
          <ac:spMkLst>
            <pc:docMk/>
            <pc:sldMk cId="2796943302" sldId="257"/>
            <ac:spMk id="2" creationId="{F944DE2A-C059-A247-9EEB-51242C66A61C}"/>
          </ac:spMkLst>
        </pc:spChg>
        <pc:spChg chg="del">
          <ac:chgData name="Soussand, Yoan" userId="6c304db6-38ce-44e5-ba9b-3778b08966c2" providerId="ADAL" clId="{ED4E84CA-539B-F14D-8B36-AC637F884A74}" dt="2021-08-16T19:44:04.395" v="1" actId="478"/>
          <ac:spMkLst>
            <pc:docMk/>
            <pc:sldMk cId="2796943302" sldId="257"/>
            <ac:spMk id="3" creationId="{3D36D578-1B56-B748-8AB8-8E9718BC9065}"/>
          </ac:spMkLst>
        </pc:spChg>
        <pc:spChg chg="add mod">
          <ac:chgData name="Soussand, Yoan" userId="6c304db6-38ce-44e5-ba9b-3778b08966c2" providerId="ADAL" clId="{ED4E84CA-539B-F14D-8B36-AC637F884A74}" dt="2021-08-16T20:53:51.472" v="153" actId="108"/>
          <ac:spMkLst>
            <pc:docMk/>
            <pc:sldMk cId="2796943302" sldId="257"/>
            <ac:spMk id="6" creationId="{F9B53B18-97D3-8346-B305-74093F434F7C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0" creationId="{F3060C83-F051-4F0E-ABAD-AA0DFC48B218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2" creationId="{83C98ABE-055B-441F-B07E-44F97F083C39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3" creationId="{A3363022-C969-41E9-8EB2-E4C94908C1FA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4" creationId="{29FDB030-9B49-4CED-8CCD-4D99382388AC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5" creationId="{8D1AD6B3-BE88-4CEB-BA17-790657CC4729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6" creationId="{3783CA14-24A1-485C-8B30-D6A5D87987AD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8" creationId="{9A97C86A-04D6-40F7-AE84-31AB43E6A846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0" creationId="{FF9F2414-84E8-453E-B1F3-389FDE8192D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1" creationId="{C8D58395-74AF-401A-AF2F-76B6FCF71DFE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2" creationId="{3ECA69A1-7536-43AC-85EF-C7106179F5ED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3" creationId="{2F003F3F-F118-41D2-AA3F-74DB0D1970BB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4" creationId="{AB8C311F-7253-4AED-9701-7FC0708C41C7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5" creationId="{E2384209-CB15-4CDF-9D31-C44FD9A3F20D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6" creationId="{2633B3B5-CC90-43F0-8714-D31D1F3F0209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7" creationId="{A8D57A06-A426-446D-B02C-A2DC6B62E45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8" creationId="{B712E947-0734-45F9-9C4F-41114EC3A33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9" creationId="{4C6B5652-C661-4C58-B937-F0F490F7FCB2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0" creationId="{0B936867-6407-43FB-9DE6-1B0879D0CB31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1" creationId="{ACD0B258-678B-4A8C-894F-848AF24A1922}"/>
          </ac:spMkLst>
        </pc:spChg>
        <pc:grpChg chg="add del">
          <ac:chgData name="Soussand, Yoan" userId="6c304db6-38ce-44e5-ba9b-3778b08966c2" providerId="ADAL" clId="{ED4E84CA-539B-F14D-8B36-AC637F884A74}" dt="2021-08-16T20:44:54.142" v="74"/>
          <ac:grpSpMkLst>
            <pc:docMk/>
            <pc:sldMk cId="2796943302" sldId="257"/>
            <ac:grpSpMk id="17" creationId="{89D1390B-7E13-4B4F-9CB2-391063412E54}"/>
          </ac:grpSpMkLst>
        </pc:grpChg>
        <pc:picChg chg="add del mod modCrop">
          <ac:chgData name="Soussand, Yoan" userId="6c304db6-38ce-44e5-ba9b-3778b08966c2" providerId="ADAL" clId="{ED4E84CA-539B-F14D-8B36-AC637F884A74}" dt="2021-08-18T07:04:19.191" v="1102" actId="478"/>
          <ac:picMkLst>
            <pc:docMk/>
            <pc:sldMk cId="2796943302" sldId="257"/>
            <ac:picMk id="3" creationId="{5BE19488-34E2-7A47-B04D-78B9F83336BE}"/>
          </ac:picMkLst>
        </pc:picChg>
        <pc:picChg chg="add mod modCrop">
          <ac:chgData name="Soussand, Yoan" userId="6c304db6-38ce-44e5-ba9b-3778b08966c2" providerId="ADAL" clId="{ED4E84CA-539B-F14D-8B36-AC637F884A74}" dt="2021-08-18T07:06:43.288" v="1122" actId="1076"/>
          <ac:picMkLst>
            <pc:docMk/>
            <pc:sldMk cId="2796943302" sldId="257"/>
            <ac:picMk id="4" creationId="{55DD903E-8948-D142-9CA6-4660B3EEED1C}"/>
          </ac:picMkLst>
        </pc:picChg>
        <pc:picChg chg="add del mod modCrop">
          <ac:chgData name="Soussand, Yoan" userId="6c304db6-38ce-44e5-ba9b-3778b08966c2" providerId="ADAL" clId="{ED4E84CA-539B-F14D-8B36-AC637F884A74}" dt="2021-08-16T19:51:26.578" v="60" actId="478"/>
          <ac:picMkLst>
            <pc:docMk/>
            <pc:sldMk cId="2796943302" sldId="257"/>
            <ac:picMk id="5" creationId="{6BC04A5B-FCF3-0047-995A-49728E3748D9}"/>
          </ac:picMkLst>
        </pc:picChg>
        <pc:picChg chg="add del mod">
          <ac:chgData name="Soussand, Yoan" userId="6c304db6-38ce-44e5-ba9b-3778b08966c2" providerId="ADAL" clId="{ED4E84CA-539B-F14D-8B36-AC637F884A74}" dt="2021-08-16T20:51:02.834" v="120" actId="478"/>
          <ac:picMkLst>
            <pc:docMk/>
            <pc:sldMk cId="2796943302" sldId="257"/>
            <ac:picMk id="8" creationId="{A5EB4FD7-AB5D-48CE-BE37-D33C78E9A4CD}"/>
          </ac:picMkLst>
        </pc:picChg>
      </pc:sldChg>
      <pc:sldChg chg="addSp delSp modSp new mod setBg">
        <pc:chgData name="Soussand, Yoan" userId="6c304db6-38ce-44e5-ba9b-3778b08966c2" providerId="ADAL" clId="{ED4E84CA-539B-F14D-8B36-AC637F884A74}" dt="2021-08-18T07:38:39.531" v="1312" actId="26606"/>
        <pc:sldMkLst>
          <pc:docMk/>
          <pc:sldMk cId="891734803" sldId="258"/>
        </pc:sldMkLst>
        <pc:spChg chg="del mod">
          <ac:chgData name="Soussand, Yoan" userId="6c304db6-38ce-44e5-ba9b-3778b08966c2" providerId="ADAL" clId="{ED4E84CA-539B-F14D-8B36-AC637F884A74}" dt="2021-08-16T20:55:32.398" v="183" actId="478"/>
          <ac:spMkLst>
            <pc:docMk/>
            <pc:sldMk cId="891734803" sldId="258"/>
            <ac:spMk id="2" creationId="{25B42FB7-1A14-9446-A95B-131ACC644E22}"/>
          </ac:spMkLst>
        </pc:spChg>
        <pc:spChg chg="add del mod">
          <ac:chgData name="Soussand, Yoan" userId="6c304db6-38ce-44e5-ba9b-3778b08966c2" providerId="ADAL" clId="{ED4E84CA-539B-F14D-8B36-AC637F884A74}" dt="2021-08-18T07:08:12.409" v="1145" actId="26606"/>
          <ac:spMkLst>
            <pc:docMk/>
            <pc:sldMk cId="891734803" sldId="258"/>
            <ac:spMk id="3" creationId="{ABE01BE0-2103-7245-97EB-A3083DFAF553}"/>
          </ac:spMkLst>
        </pc:spChg>
        <pc:spChg chg="add mod">
          <ac:chgData name="Soussand, Yoan" userId="6c304db6-38ce-44e5-ba9b-3778b08966c2" providerId="ADAL" clId="{ED4E84CA-539B-F14D-8B36-AC637F884A74}" dt="2021-08-18T07:37:23.307" v="1298" actId="26606"/>
          <ac:spMkLst>
            <pc:docMk/>
            <pc:sldMk cId="891734803" sldId="258"/>
            <ac:spMk id="4" creationId="{27631B3A-07BD-E545-932F-7FD862ABD4A0}"/>
          </ac:spMkLst>
        </pc:spChg>
        <pc:spChg chg="add del mod">
          <ac:chgData name="Soussand, Yoan" userId="6c304db6-38ce-44e5-ba9b-3778b08966c2" providerId="ADAL" clId="{ED4E84CA-539B-F14D-8B36-AC637F884A74}" dt="2021-08-16T20:56:07.600" v="221" actId="478"/>
          <ac:spMkLst>
            <pc:docMk/>
            <pc:sldMk cId="891734803" sldId="258"/>
            <ac:spMk id="6" creationId="{8B9B73EE-82FB-E94C-84FB-68A72303A0CB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2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3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4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15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7:35.148" v="1128" actId="26606"/>
          <ac:spMkLst>
            <pc:docMk/>
            <pc:sldMk cId="891734803" sldId="258"/>
            <ac:spMk id="16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7:44.930" v="1130" actId="26606"/>
          <ac:spMkLst>
            <pc:docMk/>
            <pc:sldMk cId="891734803" sldId="258"/>
            <ac:spMk id="18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1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7:48.458" v="1132" actId="26606"/>
          <ac:spMkLst>
            <pc:docMk/>
            <pc:sldMk cId="891734803" sldId="258"/>
            <ac:spMk id="22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29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0" creationId="{448E5503-E0F8-4B94-81A3-B1FA57623E0F}"/>
          </ac:spMkLst>
        </pc:spChg>
        <pc:spChg chg="add del">
          <ac:chgData name="Soussand, Yoan" userId="6c304db6-38ce-44e5-ba9b-3778b08966c2" providerId="ADAL" clId="{ED4E84CA-539B-F14D-8B36-AC637F884A74}" dt="2021-08-18T07:08:06.518" v="1138" actId="26606"/>
          <ac:spMkLst>
            <pc:docMk/>
            <pc:sldMk cId="891734803" sldId="258"/>
            <ac:spMk id="31" creationId="{CE54F896-85E7-4403-9E37-1B004731F8C9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5" creationId="{F88A5712-2FE0-4DD4-BDC6-099EA378A050}"/>
          </ac:spMkLst>
        </pc:spChg>
        <pc:spChg chg="add del">
          <ac:chgData name="Soussand, Yoan" userId="6c304db6-38ce-44e5-ba9b-3778b08966c2" providerId="ADAL" clId="{ED4E84CA-539B-F14D-8B36-AC637F884A74}" dt="2021-08-18T07:08:07.949" v="1140" actId="26606"/>
          <ac:spMkLst>
            <pc:docMk/>
            <pc:sldMk cId="891734803" sldId="258"/>
            <ac:spMk id="3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39" creationId="{1DABCD50-2A43-4A08-8C91-7149DE056855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0" creationId="{0B66C21B-84DF-40D9-824D-29F01DB1711A}"/>
          </ac:spMkLst>
        </pc:spChg>
        <pc:spChg chg="add del">
          <ac:chgData name="Soussand, Yoan" userId="6c304db6-38ce-44e5-ba9b-3778b08966c2" providerId="ADAL" clId="{ED4E84CA-539B-F14D-8B36-AC637F884A74}" dt="2021-08-18T07:08:08.995" v="1142" actId="26606"/>
          <ac:spMkLst>
            <pc:docMk/>
            <pc:sldMk cId="891734803" sldId="258"/>
            <ac:spMk id="41" creationId="{4607EC9A-1A49-428D-BC58-912B66DEC2B7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5" creationId="{A601F395-3079-4179-84BA-6654D9F8258F}"/>
          </ac:spMkLst>
        </pc:spChg>
        <pc:spChg chg="add del">
          <ac:chgData name="Soussand, Yoan" userId="6c304db6-38ce-44e5-ba9b-3778b08966c2" providerId="ADAL" clId="{ED4E84CA-539B-F14D-8B36-AC637F884A74}" dt="2021-08-18T07:08:12.381" v="1144" actId="26606"/>
          <ac:spMkLst>
            <pc:docMk/>
            <pc:sldMk cId="891734803" sldId="258"/>
            <ac:spMk id="46" creationId="{ABE01BE0-2103-7245-97EB-A3083DFAF553}"/>
          </ac:spMkLst>
        </pc:spChg>
        <pc:spChg chg="add del">
          <ac:chgData name="Soussand, Yoan" userId="6c304db6-38ce-44e5-ba9b-3778b08966c2" providerId="ADAL" clId="{ED4E84CA-539B-F14D-8B36-AC637F884A74}" dt="2021-08-18T07:37:23.265" v="1297" actId="26606"/>
          <ac:spMkLst>
            <pc:docMk/>
            <pc:sldMk cId="891734803" sldId="258"/>
            <ac:spMk id="53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9.531" v="1312" actId="26606"/>
          <ac:spMkLst>
            <pc:docMk/>
            <pc:sldMk cId="891734803" sldId="258"/>
            <ac:spMk id="55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1.685" v="1303" actId="26606"/>
          <ac:spMkLst>
            <pc:docMk/>
            <pc:sldMk cId="891734803" sldId="258"/>
            <ac:spMk id="60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6.614" v="1305" actId="26606"/>
          <ac:spMkLst>
            <pc:docMk/>
            <pc:sldMk cId="891734803" sldId="258"/>
            <ac:spMk id="62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7.326" v="1307" actId="26606"/>
          <ac:spMkLst>
            <pc:docMk/>
            <pc:sldMk cId="891734803" sldId="258"/>
            <ac:spMk id="64" creationId="{C38E665F-010A-4CF3-9B64-5888D0D74550}"/>
          </ac:spMkLst>
        </pc:spChg>
        <pc:spChg chg="add del">
          <ac:chgData name="Soussand, Yoan" userId="6c304db6-38ce-44e5-ba9b-3778b08966c2" providerId="ADAL" clId="{ED4E84CA-539B-F14D-8B36-AC637F884A74}" dt="2021-08-18T07:38:38.743" v="1309" actId="26606"/>
          <ac:spMkLst>
            <pc:docMk/>
            <pc:sldMk cId="891734803" sldId="258"/>
            <ac:spMk id="66" creationId="{1C4DAAB9-1F6E-44A6-8EBD-11AA857B20AB}"/>
          </ac:spMkLst>
        </pc:spChg>
        <pc:spChg chg="add del">
          <ac:chgData name="Soussand, Yoan" userId="6c304db6-38ce-44e5-ba9b-3778b08966c2" providerId="ADAL" clId="{ED4E84CA-539B-F14D-8B36-AC637F884A74}" dt="2021-08-18T07:38:39.452" v="1311" actId="26606"/>
          <ac:spMkLst>
            <pc:docMk/>
            <pc:sldMk cId="891734803" sldId="258"/>
            <ac:spMk id="68" creationId="{C38E665F-010A-4CF3-9B64-5888D0D74550}"/>
          </ac:spMkLst>
        </pc:spChg>
        <pc:spChg chg="add">
          <ac:chgData name="Soussand, Yoan" userId="6c304db6-38ce-44e5-ba9b-3778b08966c2" providerId="ADAL" clId="{ED4E84CA-539B-F14D-8B36-AC637F884A74}" dt="2021-08-18T07:38:39.531" v="1312" actId="26606"/>
          <ac:spMkLst>
            <pc:docMk/>
            <pc:sldMk cId="891734803" sldId="258"/>
            <ac:spMk id="70" creationId="{1C4DAAB9-1F6E-44A6-8EBD-11AA857B20AB}"/>
          </ac:spMkLst>
        </pc:spChg>
        <pc:graphicFrameChg chg="add del">
          <ac:chgData name="Soussand, Yoan" userId="6c304db6-38ce-44e5-ba9b-3778b08966c2" providerId="ADAL" clId="{ED4E84CA-539B-F14D-8B36-AC637F884A74}" dt="2021-08-18T07:07:35.148" v="1128" actId="26606"/>
          <ac:graphicFrameMkLst>
            <pc:docMk/>
            <pc:sldMk cId="891734803" sldId="258"/>
            <ac:graphicFrameMk id="7" creationId="{BF90D7FB-9441-4FA4-97C4-DFD9274917A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7:51.252" v="1134" actId="26606"/>
          <ac:graphicFrameMkLst>
            <pc:docMk/>
            <pc:sldMk cId="891734803" sldId="258"/>
            <ac:graphicFrameMk id="24" creationId="{BF923FB3-5243-4BED-AA92-9419B72349F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2.610" v="1136" actId="26606"/>
          <ac:graphicFrameMkLst>
            <pc:docMk/>
            <pc:sldMk cId="891734803" sldId="258"/>
            <ac:graphicFrameMk id="26" creationId="{32CAED11-95A3-44D4-95DB-F60988D00265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6.518" v="1138" actId="26606"/>
          <ac:graphicFrameMkLst>
            <pc:docMk/>
            <pc:sldMk cId="891734803" sldId="258"/>
            <ac:graphicFrameMk id="32" creationId="{6199F251-3C6A-4AC5-82D1-E5BB1DF6FCBB}"/>
          </ac:graphicFrameMkLst>
        </pc:graphicFrameChg>
        <pc:graphicFrameChg chg="add del">
          <ac:chgData name="Soussand, Yoan" userId="6c304db6-38ce-44e5-ba9b-3778b08966c2" providerId="ADAL" clId="{ED4E84CA-539B-F14D-8B36-AC637F884A74}" dt="2021-08-18T07:08:08.995" v="1142" actId="26606"/>
          <ac:graphicFrameMkLst>
            <pc:docMk/>
            <pc:sldMk cId="891734803" sldId="258"/>
            <ac:graphicFrameMk id="42" creationId="{BF90D7FB-9441-4FA4-97C4-DFD9274917AB}"/>
          </ac:graphicFrameMkLst>
        </pc:graphicFrameChg>
        <pc:graphicFrameChg chg="add mod ord modGraphic">
          <ac:chgData name="Soussand, Yoan" userId="6c304db6-38ce-44e5-ba9b-3778b08966c2" providerId="ADAL" clId="{ED4E84CA-539B-F14D-8B36-AC637F884A74}" dt="2021-08-18T07:38:39.531" v="1312" actId="26606"/>
          <ac:graphicFrameMkLst>
            <pc:docMk/>
            <pc:sldMk cId="891734803" sldId="258"/>
            <ac:graphicFrameMk id="48" creationId="{32CAED11-95A3-44D4-95DB-F60988D00265}"/>
          </ac:graphicFrameMkLst>
        </pc:graphicFrameChg>
        <pc:picChg chg="add del">
          <ac:chgData name="Soussand, Yoan" userId="6c304db6-38ce-44e5-ba9b-3778b08966c2" providerId="ADAL" clId="{ED4E84CA-539B-F14D-8B36-AC637F884A74}" dt="2021-08-18T07:07:44.930" v="1130" actId="26606"/>
          <ac:picMkLst>
            <pc:docMk/>
            <pc:sldMk cId="891734803" sldId="258"/>
            <ac:picMk id="9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7:35.148" v="1128" actId="26606"/>
          <ac:picMkLst>
            <pc:docMk/>
            <pc:sldMk cId="891734803" sldId="258"/>
            <ac:picMk id="10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7:48.458" v="1132" actId="26606"/>
          <ac:picMkLst>
            <pc:docMk/>
            <pc:sldMk cId="891734803" sldId="258"/>
            <ac:picMk id="20" creationId="{BB28D430-56EA-45B9-8632-927BEBF02975}"/>
          </ac:picMkLst>
        </pc:picChg>
        <pc:picChg chg="add del">
          <ac:chgData name="Soussand, Yoan" userId="6c304db6-38ce-44e5-ba9b-3778b08966c2" providerId="ADAL" clId="{ED4E84CA-539B-F14D-8B36-AC637F884A74}" dt="2021-08-18T07:08:06.518" v="1138" actId="26606"/>
          <ac:picMkLst>
            <pc:docMk/>
            <pc:sldMk cId="891734803" sldId="258"/>
            <ac:picMk id="28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7.949" v="1140" actId="26606"/>
          <ac:picMkLst>
            <pc:docMk/>
            <pc:sldMk cId="891734803" sldId="258"/>
            <ac:picMk id="34" creationId="{90A9C49B-76D8-4E9B-B430-D1ADF40F1CF8}"/>
          </ac:picMkLst>
        </pc:picChg>
        <pc:picChg chg="add del">
          <ac:chgData name="Soussand, Yoan" userId="6c304db6-38ce-44e5-ba9b-3778b08966c2" providerId="ADAL" clId="{ED4E84CA-539B-F14D-8B36-AC637F884A74}" dt="2021-08-18T07:08:08.995" v="1142" actId="26606"/>
          <ac:picMkLst>
            <pc:docMk/>
            <pc:sldMk cId="891734803" sldId="258"/>
            <ac:picMk id="38" creationId="{1C9D2FF5-C78D-4D0F-A2C2-55D9A33B0AD6}"/>
          </ac:picMkLst>
        </pc:picChg>
        <pc:picChg chg="add del">
          <ac:chgData name="Soussand, Yoan" userId="6c304db6-38ce-44e5-ba9b-3778b08966c2" providerId="ADAL" clId="{ED4E84CA-539B-F14D-8B36-AC637F884A74}" dt="2021-08-18T07:08:12.381" v="1144" actId="26606"/>
          <ac:picMkLst>
            <pc:docMk/>
            <pc:sldMk cId="891734803" sldId="258"/>
            <ac:picMk id="44" creationId="{BB28D430-56EA-45B9-8632-927BEBF02975}"/>
          </ac:picMkLst>
        </pc:pic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8FB12-60CB-4C23-898D-FFF744E5F0D3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74E6BD-649E-40E3-83E7-F8244F7ACA95}">
      <dgm:prSet/>
      <dgm:spPr/>
      <dgm:t>
        <a:bodyPr/>
        <a:lstStyle/>
        <a:p>
          <a:r>
            <a:rPr lang="fr-FR" dirty="0"/>
            <a:t>Classe Main -&gt;</a:t>
          </a:r>
          <a:r>
            <a:rPr lang="fr-FR" b="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lancement du jeux ou l’arrêt du programme</a:t>
          </a:r>
          <a:endParaRPr lang="en-US" b="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A9EA75A3-56E9-4713-A552-96AE0AC9F782}" type="parTrans" cxnId="{38A3304A-F88A-4B23-8C11-97A84C70A17C}">
      <dgm:prSet/>
      <dgm:spPr/>
      <dgm:t>
        <a:bodyPr/>
        <a:lstStyle/>
        <a:p>
          <a:endParaRPr lang="en-US"/>
        </a:p>
      </dgm:t>
    </dgm:pt>
    <dgm:pt modelId="{2253590E-85A5-4923-B40D-AB8156072074}" type="sibTrans" cxnId="{38A3304A-F88A-4B23-8C11-97A84C70A17C}">
      <dgm:prSet/>
      <dgm:spPr/>
      <dgm:t>
        <a:bodyPr/>
        <a:lstStyle/>
        <a:p>
          <a:endParaRPr lang="en-US"/>
        </a:p>
      </dgm:t>
    </dgm:pt>
    <dgm:pt modelId="{5EC19A47-3A73-4E2C-BFA3-ADFD457522B0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game</a:t>
          </a:r>
          <a:r>
            <a:rPr lang="fr-FR" kern="1200" dirty="0"/>
            <a:t> -&gt;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déroulement des différentes partie du jeux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E90A176C-B25A-415E-A187-2383210E3042}" type="parTrans" cxnId="{E0144C28-E40A-48A6-8B73-7417403F104D}">
      <dgm:prSet/>
      <dgm:spPr/>
      <dgm:t>
        <a:bodyPr/>
        <a:lstStyle/>
        <a:p>
          <a:endParaRPr lang="en-US"/>
        </a:p>
      </dgm:t>
    </dgm:pt>
    <dgm:pt modelId="{891DA0CB-4954-4A46-8A74-71259DF4C925}" type="sibTrans" cxnId="{E0144C28-E40A-48A6-8B73-7417403F104D}">
      <dgm:prSet/>
      <dgm:spPr/>
      <dgm:t>
        <a:bodyPr/>
        <a:lstStyle/>
        <a:p>
          <a:endParaRPr lang="en-US"/>
        </a:p>
      </dgm:t>
    </dgm:pt>
    <dgm:pt modelId="{3A9A6487-C554-456A-BC97-010F6C793327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weapon</a:t>
          </a:r>
          <a:r>
            <a:rPr lang="fr-FR" kern="1200" dirty="0"/>
            <a:t> -&gt;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aux classes qui en héritent un nom et une puissance d’arme.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3F35A814-C36B-4EA0-92EB-9EA18C1B55BC}" type="parTrans" cxnId="{DDD5F359-5897-496D-AAB9-6CAAACE3C3FE}">
      <dgm:prSet/>
      <dgm:spPr/>
      <dgm:t>
        <a:bodyPr/>
        <a:lstStyle/>
        <a:p>
          <a:endParaRPr lang="en-US"/>
        </a:p>
      </dgm:t>
    </dgm:pt>
    <dgm:pt modelId="{A728FB72-F212-45AD-9293-E32133DCC03D}" type="sibTrans" cxnId="{DDD5F359-5897-496D-AAB9-6CAAACE3C3FE}">
      <dgm:prSet/>
      <dgm:spPr/>
      <dgm:t>
        <a:bodyPr/>
        <a:lstStyle/>
        <a:p>
          <a:endParaRPr lang="en-US"/>
        </a:p>
      </dgm:t>
    </dgm:pt>
    <dgm:pt modelId="{821F721F-B624-42A7-9AC3-822257606D63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character</a:t>
          </a:r>
          <a:r>
            <a:rPr lang="fr-FR" kern="1200" dirty="0"/>
            <a:t> -&gt; 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les caractéristiques du personnage(nom, point de vie, point de capacité de soins ainsi qu’une arme.</a:t>
          </a:r>
          <a:endParaRPr lang="en-US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gm:t>
    </dgm:pt>
    <dgm:pt modelId="{7973866E-97FF-42C5-8D18-30346361F6E8}" type="parTrans" cxnId="{4CF1357C-8885-4220-9D96-8CD430614542}">
      <dgm:prSet/>
      <dgm:spPr/>
      <dgm:t>
        <a:bodyPr/>
        <a:lstStyle/>
        <a:p>
          <a:endParaRPr lang="en-US"/>
        </a:p>
      </dgm:t>
    </dgm:pt>
    <dgm:pt modelId="{358FF9B4-120E-46EC-8F11-2B7BA9A8E6AD}" type="sibTrans" cxnId="{4CF1357C-8885-4220-9D96-8CD430614542}">
      <dgm:prSet/>
      <dgm:spPr/>
      <dgm:t>
        <a:bodyPr/>
        <a:lstStyle/>
        <a:p>
          <a:endParaRPr lang="en-US"/>
        </a:p>
      </dgm:t>
    </dgm:pt>
    <dgm:pt modelId="{42CF1C57-43F1-4A5E-9355-9BA90D1452F5}">
      <dgm:prSet/>
      <dgm:spPr/>
      <dgm:t>
        <a:bodyPr/>
        <a:lstStyle/>
        <a:p>
          <a:r>
            <a:rPr lang="fr-FR" kern="1200" dirty="0"/>
            <a:t>Classe </a:t>
          </a:r>
          <a:r>
            <a:rPr lang="fr-FR" kern="1200" dirty="0" err="1"/>
            <a:t>player</a:t>
          </a:r>
          <a:r>
            <a:rPr lang="fr-FR" kern="1200" dirty="0"/>
            <a:t> -&gt; </a:t>
          </a:r>
          <a:r>
            <a:rPr lang="fr-FR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nombre de personnage dans une équipe ainsi que les actions qu’ils vont effectuer( Attaque, ou soigner)</a:t>
          </a:r>
        </a:p>
      </dgm:t>
    </dgm:pt>
    <dgm:pt modelId="{6D5A1FFB-B5A9-4C33-AFA4-BC8B68B31347}" type="parTrans" cxnId="{DA8CF56B-11DD-468A-BA47-AF6C19C4B3B4}">
      <dgm:prSet/>
      <dgm:spPr/>
      <dgm:t>
        <a:bodyPr/>
        <a:lstStyle/>
        <a:p>
          <a:endParaRPr lang="en-US"/>
        </a:p>
      </dgm:t>
    </dgm:pt>
    <dgm:pt modelId="{F6FE2F43-43EF-49C9-9DD2-7AA53DD00B5B}" type="sibTrans" cxnId="{DA8CF56B-11DD-468A-BA47-AF6C19C4B3B4}">
      <dgm:prSet/>
      <dgm:spPr/>
      <dgm:t>
        <a:bodyPr/>
        <a:lstStyle/>
        <a:p>
          <a:endParaRPr lang="en-US"/>
        </a:p>
      </dgm:t>
    </dgm:pt>
    <dgm:pt modelId="{67F204FF-B37E-9647-BA4F-61C0FF8163A7}">
      <dgm:prSet/>
      <dgm:spPr/>
      <dgm:t>
        <a:bodyPr/>
        <a:lstStyle/>
        <a:p>
          <a:r>
            <a:rPr lang="fr-FR">
              <a:latin typeface="Impact" panose="020B0806030902050204"/>
              <a:ea typeface="+mn-ea"/>
              <a:cs typeface="+mn-cs"/>
            </a:rPr>
            <a:t>Classe bonus -&gt; </a:t>
          </a:r>
          <a:r>
            <a:rPr lang="fr-FR" b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de manière aléatoire un bonus sur le tour en cours que le joueur peut utiliser ou non.</a:t>
          </a:r>
          <a:endParaRPr lang="fr-FR" dirty="0"/>
        </a:p>
      </dgm:t>
    </dgm:pt>
    <dgm:pt modelId="{362714D6-0238-5745-9D20-77B239F5894B}" type="parTrans" cxnId="{DC7A3148-B5DA-5A4B-87D3-40373ADD5A27}">
      <dgm:prSet/>
      <dgm:spPr/>
      <dgm:t>
        <a:bodyPr/>
        <a:lstStyle/>
        <a:p>
          <a:endParaRPr lang="fr-FR"/>
        </a:p>
      </dgm:t>
    </dgm:pt>
    <dgm:pt modelId="{E6768AD9-18C6-734A-904F-273EB19150BC}" type="sibTrans" cxnId="{DC7A3148-B5DA-5A4B-87D3-40373ADD5A27}">
      <dgm:prSet/>
      <dgm:spPr/>
      <dgm:t>
        <a:bodyPr/>
        <a:lstStyle/>
        <a:p>
          <a:endParaRPr lang="fr-FR"/>
        </a:p>
      </dgm:t>
    </dgm:pt>
    <dgm:pt modelId="{9B3869BB-CC8F-D249-91F0-F472BF768D98}" type="pres">
      <dgm:prSet presAssocID="{4558FB12-60CB-4C23-898D-FFF744E5F0D3}" presName="vert0" presStyleCnt="0">
        <dgm:presLayoutVars>
          <dgm:dir/>
          <dgm:animOne val="branch"/>
          <dgm:animLvl val="lvl"/>
        </dgm:presLayoutVars>
      </dgm:prSet>
      <dgm:spPr/>
    </dgm:pt>
    <dgm:pt modelId="{986E1102-FDCF-2E4A-B0E7-788D58D9FB58}" type="pres">
      <dgm:prSet presAssocID="{3B74E6BD-649E-40E3-83E7-F8244F7ACA95}" presName="thickLine" presStyleLbl="alignNode1" presStyleIdx="0" presStyleCnt="6"/>
      <dgm:spPr/>
    </dgm:pt>
    <dgm:pt modelId="{4724994E-EC32-4545-BDE9-F7524842E532}" type="pres">
      <dgm:prSet presAssocID="{3B74E6BD-649E-40E3-83E7-F8244F7ACA95}" presName="horz1" presStyleCnt="0"/>
      <dgm:spPr/>
    </dgm:pt>
    <dgm:pt modelId="{4EDB6E5B-EE72-8B48-A625-EA6FE22BD7B1}" type="pres">
      <dgm:prSet presAssocID="{3B74E6BD-649E-40E3-83E7-F8244F7ACA95}" presName="tx1" presStyleLbl="revTx" presStyleIdx="0" presStyleCnt="6"/>
      <dgm:spPr/>
    </dgm:pt>
    <dgm:pt modelId="{9589FD2B-0B94-334A-838D-4E6D096C9FDF}" type="pres">
      <dgm:prSet presAssocID="{3B74E6BD-649E-40E3-83E7-F8244F7ACA95}" presName="vert1" presStyleCnt="0"/>
      <dgm:spPr/>
    </dgm:pt>
    <dgm:pt modelId="{05DC6673-7C0A-F140-BE75-152FE3E1A62A}" type="pres">
      <dgm:prSet presAssocID="{5EC19A47-3A73-4E2C-BFA3-ADFD457522B0}" presName="thickLine" presStyleLbl="alignNode1" presStyleIdx="1" presStyleCnt="6"/>
      <dgm:spPr/>
    </dgm:pt>
    <dgm:pt modelId="{5F0D6156-2BF9-414A-A228-F1C611E682A4}" type="pres">
      <dgm:prSet presAssocID="{5EC19A47-3A73-4E2C-BFA3-ADFD457522B0}" presName="horz1" presStyleCnt="0"/>
      <dgm:spPr/>
    </dgm:pt>
    <dgm:pt modelId="{7F2D33D1-83D0-6349-B874-918F4F8DDDA6}" type="pres">
      <dgm:prSet presAssocID="{5EC19A47-3A73-4E2C-BFA3-ADFD457522B0}" presName="tx1" presStyleLbl="revTx" presStyleIdx="1" presStyleCnt="6"/>
      <dgm:spPr/>
    </dgm:pt>
    <dgm:pt modelId="{D9300B32-9EF9-D54F-85A8-64934A3DE92B}" type="pres">
      <dgm:prSet presAssocID="{5EC19A47-3A73-4E2C-BFA3-ADFD457522B0}" presName="vert1" presStyleCnt="0"/>
      <dgm:spPr/>
    </dgm:pt>
    <dgm:pt modelId="{30A8DBBD-0AEC-8140-8AB3-5ABBCB7DCE4C}" type="pres">
      <dgm:prSet presAssocID="{3A9A6487-C554-456A-BC97-010F6C793327}" presName="thickLine" presStyleLbl="alignNode1" presStyleIdx="2" presStyleCnt="6"/>
      <dgm:spPr/>
    </dgm:pt>
    <dgm:pt modelId="{221B02BD-6187-AA41-ADF6-F87C2D69A445}" type="pres">
      <dgm:prSet presAssocID="{3A9A6487-C554-456A-BC97-010F6C793327}" presName="horz1" presStyleCnt="0"/>
      <dgm:spPr/>
    </dgm:pt>
    <dgm:pt modelId="{FC2881F6-7DDA-2846-8B8E-67823887EDBD}" type="pres">
      <dgm:prSet presAssocID="{3A9A6487-C554-456A-BC97-010F6C793327}" presName="tx1" presStyleLbl="revTx" presStyleIdx="2" presStyleCnt="6"/>
      <dgm:spPr/>
    </dgm:pt>
    <dgm:pt modelId="{B16D5995-D5DE-F14D-9B5E-27B03D578115}" type="pres">
      <dgm:prSet presAssocID="{3A9A6487-C554-456A-BC97-010F6C793327}" presName="vert1" presStyleCnt="0"/>
      <dgm:spPr/>
    </dgm:pt>
    <dgm:pt modelId="{4C3D1C89-23FD-F94D-AB57-8400949B7453}" type="pres">
      <dgm:prSet presAssocID="{821F721F-B624-42A7-9AC3-822257606D63}" presName="thickLine" presStyleLbl="alignNode1" presStyleIdx="3" presStyleCnt="6"/>
      <dgm:spPr/>
    </dgm:pt>
    <dgm:pt modelId="{A20E9674-577A-944F-95DF-0E517E4B7137}" type="pres">
      <dgm:prSet presAssocID="{821F721F-B624-42A7-9AC3-822257606D63}" presName="horz1" presStyleCnt="0"/>
      <dgm:spPr/>
    </dgm:pt>
    <dgm:pt modelId="{8AF88665-1FDB-DA42-9333-5C92E8428256}" type="pres">
      <dgm:prSet presAssocID="{821F721F-B624-42A7-9AC3-822257606D63}" presName="tx1" presStyleLbl="revTx" presStyleIdx="3" presStyleCnt="6"/>
      <dgm:spPr/>
    </dgm:pt>
    <dgm:pt modelId="{2B124B6E-5FC8-4B46-B8D4-2AE3287305F7}" type="pres">
      <dgm:prSet presAssocID="{821F721F-B624-42A7-9AC3-822257606D63}" presName="vert1" presStyleCnt="0"/>
      <dgm:spPr/>
    </dgm:pt>
    <dgm:pt modelId="{A72AE57A-0DFA-4647-8422-94880827BDED}" type="pres">
      <dgm:prSet presAssocID="{42CF1C57-43F1-4A5E-9355-9BA90D1452F5}" presName="thickLine" presStyleLbl="alignNode1" presStyleIdx="4" presStyleCnt="6"/>
      <dgm:spPr/>
    </dgm:pt>
    <dgm:pt modelId="{9EB9FF70-3784-4A41-8F7C-D1C78ABC9DB1}" type="pres">
      <dgm:prSet presAssocID="{42CF1C57-43F1-4A5E-9355-9BA90D1452F5}" presName="horz1" presStyleCnt="0"/>
      <dgm:spPr/>
    </dgm:pt>
    <dgm:pt modelId="{5D388A5E-1999-E94C-9437-76A0CC87284F}" type="pres">
      <dgm:prSet presAssocID="{42CF1C57-43F1-4A5E-9355-9BA90D1452F5}" presName="tx1" presStyleLbl="revTx" presStyleIdx="4" presStyleCnt="6"/>
      <dgm:spPr/>
    </dgm:pt>
    <dgm:pt modelId="{422F771E-D717-FB4F-A7AA-77501D8D06DB}" type="pres">
      <dgm:prSet presAssocID="{42CF1C57-43F1-4A5E-9355-9BA90D1452F5}" presName="vert1" presStyleCnt="0"/>
      <dgm:spPr/>
    </dgm:pt>
    <dgm:pt modelId="{D34DEC08-E852-494A-ADEF-6BFC84E21BD1}" type="pres">
      <dgm:prSet presAssocID="{67F204FF-B37E-9647-BA4F-61C0FF8163A7}" presName="thickLine" presStyleLbl="alignNode1" presStyleIdx="5" presStyleCnt="6"/>
      <dgm:spPr/>
    </dgm:pt>
    <dgm:pt modelId="{8754271E-5180-E449-86A6-25E9861901B8}" type="pres">
      <dgm:prSet presAssocID="{67F204FF-B37E-9647-BA4F-61C0FF8163A7}" presName="horz1" presStyleCnt="0"/>
      <dgm:spPr/>
    </dgm:pt>
    <dgm:pt modelId="{A7E31225-5A5E-3040-9BC5-D7E4573441B3}" type="pres">
      <dgm:prSet presAssocID="{67F204FF-B37E-9647-BA4F-61C0FF8163A7}" presName="tx1" presStyleLbl="revTx" presStyleIdx="5" presStyleCnt="6"/>
      <dgm:spPr/>
    </dgm:pt>
    <dgm:pt modelId="{8EEE912A-7156-0846-B16B-DE46D1899CBC}" type="pres">
      <dgm:prSet presAssocID="{67F204FF-B37E-9647-BA4F-61C0FF8163A7}" presName="vert1" presStyleCnt="0"/>
      <dgm:spPr/>
    </dgm:pt>
  </dgm:ptLst>
  <dgm:cxnLst>
    <dgm:cxn modelId="{B9F09004-B093-F94F-9D45-4E9B1106A8E4}" type="presOf" srcId="{3B74E6BD-649E-40E3-83E7-F8244F7ACA95}" destId="{4EDB6E5B-EE72-8B48-A625-EA6FE22BD7B1}" srcOrd="0" destOrd="0" presId="urn:microsoft.com/office/officeart/2008/layout/LinedList"/>
    <dgm:cxn modelId="{E0144C28-E40A-48A6-8B73-7417403F104D}" srcId="{4558FB12-60CB-4C23-898D-FFF744E5F0D3}" destId="{5EC19A47-3A73-4E2C-BFA3-ADFD457522B0}" srcOrd="1" destOrd="0" parTransId="{E90A176C-B25A-415E-A187-2383210E3042}" sibTransId="{891DA0CB-4954-4A46-8A74-71259DF4C925}"/>
    <dgm:cxn modelId="{53679A30-D080-F744-BA89-5F1F990B74AF}" type="presOf" srcId="{5EC19A47-3A73-4E2C-BFA3-ADFD457522B0}" destId="{7F2D33D1-83D0-6349-B874-918F4F8DDDA6}" srcOrd="0" destOrd="0" presId="urn:microsoft.com/office/officeart/2008/layout/LinedList"/>
    <dgm:cxn modelId="{DC7A3148-B5DA-5A4B-87D3-40373ADD5A27}" srcId="{4558FB12-60CB-4C23-898D-FFF744E5F0D3}" destId="{67F204FF-B37E-9647-BA4F-61C0FF8163A7}" srcOrd="5" destOrd="0" parTransId="{362714D6-0238-5745-9D20-77B239F5894B}" sibTransId="{E6768AD9-18C6-734A-904F-273EB19150BC}"/>
    <dgm:cxn modelId="{38A3304A-F88A-4B23-8C11-97A84C70A17C}" srcId="{4558FB12-60CB-4C23-898D-FFF744E5F0D3}" destId="{3B74E6BD-649E-40E3-83E7-F8244F7ACA95}" srcOrd="0" destOrd="0" parTransId="{A9EA75A3-56E9-4713-A552-96AE0AC9F782}" sibTransId="{2253590E-85A5-4923-B40D-AB8156072074}"/>
    <dgm:cxn modelId="{DDD5F359-5897-496D-AAB9-6CAAACE3C3FE}" srcId="{4558FB12-60CB-4C23-898D-FFF744E5F0D3}" destId="{3A9A6487-C554-456A-BC97-010F6C793327}" srcOrd="2" destOrd="0" parTransId="{3F35A814-C36B-4EA0-92EB-9EA18C1B55BC}" sibTransId="{A728FB72-F212-45AD-9293-E32133DCC03D}"/>
    <dgm:cxn modelId="{DA8CF56B-11DD-468A-BA47-AF6C19C4B3B4}" srcId="{4558FB12-60CB-4C23-898D-FFF744E5F0D3}" destId="{42CF1C57-43F1-4A5E-9355-9BA90D1452F5}" srcOrd="4" destOrd="0" parTransId="{6D5A1FFB-B5A9-4C33-AFA4-BC8B68B31347}" sibTransId="{F6FE2F43-43EF-49C9-9DD2-7AA53DD00B5B}"/>
    <dgm:cxn modelId="{C982BB70-4B77-6643-9818-1BC0CF6F9557}" type="presOf" srcId="{3A9A6487-C554-456A-BC97-010F6C793327}" destId="{FC2881F6-7DDA-2846-8B8E-67823887EDBD}" srcOrd="0" destOrd="0" presId="urn:microsoft.com/office/officeart/2008/layout/LinedList"/>
    <dgm:cxn modelId="{4CF1357C-8885-4220-9D96-8CD430614542}" srcId="{4558FB12-60CB-4C23-898D-FFF744E5F0D3}" destId="{821F721F-B624-42A7-9AC3-822257606D63}" srcOrd="3" destOrd="0" parTransId="{7973866E-97FF-42C5-8D18-30346361F6E8}" sibTransId="{358FF9B4-120E-46EC-8F11-2B7BA9A8E6AD}"/>
    <dgm:cxn modelId="{FED96599-7611-3E4F-A30B-8C55433D5B50}" type="presOf" srcId="{67F204FF-B37E-9647-BA4F-61C0FF8163A7}" destId="{A7E31225-5A5E-3040-9BC5-D7E4573441B3}" srcOrd="0" destOrd="0" presId="urn:microsoft.com/office/officeart/2008/layout/LinedList"/>
    <dgm:cxn modelId="{BC697D9F-7428-C548-990E-A723CD618950}" type="presOf" srcId="{4558FB12-60CB-4C23-898D-FFF744E5F0D3}" destId="{9B3869BB-CC8F-D249-91F0-F472BF768D98}" srcOrd="0" destOrd="0" presId="urn:microsoft.com/office/officeart/2008/layout/LinedList"/>
    <dgm:cxn modelId="{FD3CDCFA-FD87-564B-8BEA-8AB40BD0BB07}" type="presOf" srcId="{821F721F-B624-42A7-9AC3-822257606D63}" destId="{8AF88665-1FDB-DA42-9333-5C92E8428256}" srcOrd="0" destOrd="0" presId="urn:microsoft.com/office/officeart/2008/layout/LinedList"/>
    <dgm:cxn modelId="{6CF212FD-614E-2847-967F-09446823B286}" type="presOf" srcId="{42CF1C57-43F1-4A5E-9355-9BA90D1452F5}" destId="{5D388A5E-1999-E94C-9437-76A0CC87284F}" srcOrd="0" destOrd="0" presId="urn:microsoft.com/office/officeart/2008/layout/LinedList"/>
    <dgm:cxn modelId="{9D4329FE-8123-144F-9860-3B0072BBE70A}" type="presParOf" srcId="{9B3869BB-CC8F-D249-91F0-F472BF768D98}" destId="{986E1102-FDCF-2E4A-B0E7-788D58D9FB58}" srcOrd="0" destOrd="0" presId="urn:microsoft.com/office/officeart/2008/layout/LinedList"/>
    <dgm:cxn modelId="{ABA8CE6B-5BE2-F746-9DD7-8971A178152A}" type="presParOf" srcId="{9B3869BB-CC8F-D249-91F0-F472BF768D98}" destId="{4724994E-EC32-4545-BDE9-F7524842E532}" srcOrd="1" destOrd="0" presId="urn:microsoft.com/office/officeart/2008/layout/LinedList"/>
    <dgm:cxn modelId="{69CA00C6-9389-DC44-BA35-CE64ACFACC8B}" type="presParOf" srcId="{4724994E-EC32-4545-BDE9-F7524842E532}" destId="{4EDB6E5B-EE72-8B48-A625-EA6FE22BD7B1}" srcOrd="0" destOrd="0" presId="urn:microsoft.com/office/officeart/2008/layout/LinedList"/>
    <dgm:cxn modelId="{EF1C00FA-0798-C446-8503-264F184E8D57}" type="presParOf" srcId="{4724994E-EC32-4545-BDE9-F7524842E532}" destId="{9589FD2B-0B94-334A-838D-4E6D096C9FDF}" srcOrd="1" destOrd="0" presId="urn:microsoft.com/office/officeart/2008/layout/LinedList"/>
    <dgm:cxn modelId="{7C559891-F703-3F40-B85F-730E828CA3D1}" type="presParOf" srcId="{9B3869BB-CC8F-D249-91F0-F472BF768D98}" destId="{05DC6673-7C0A-F140-BE75-152FE3E1A62A}" srcOrd="2" destOrd="0" presId="urn:microsoft.com/office/officeart/2008/layout/LinedList"/>
    <dgm:cxn modelId="{D43F3637-3E23-8F46-AF6A-78B9B93C9F08}" type="presParOf" srcId="{9B3869BB-CC8F-D249-91F0-F472BF768D98}" destId="{5F0D6156-2BF9-414A-A228-F1C611E682A4}" srcOrd="3" destOrd="0" presId="urn:microsoft.com/office/officeart/2008/layout/LinedList"/>
    <dgm:cxn modelId="{503B0E11-6ABD-984C-B5D0-3674A84A389D}" type="presParOf" srcId="{5F0D6156-2BF9-414A-A228-F1C611E682A4}" destId="{7F2D33D1-83D0-6349-B874-918F4F8DDDA6}" srcOrd="0" destOrd="0" presId="urn:microsoft.com/office/officeart/2008/layout/LinedList"/>
    <dgm:cxn modelId="{B54A2B3D-C528-FF43-8E99-F2122F217BD3}" type="presParOf" srcId="{5F0D6156-2BF9-414A-A228-F1C611E682A4}" destId="{D9300B32-9EF9-D54F-85A8-64934A3DE92B}" srcOrd="1" destOrd="0" presId="urn:microsoft.com/office/officeart/2008/layout/LinedList"/>
    <dgm:cxn modelId="{389BEDC0-DD0C-6B40-A6F1-DB5D91C9C922}" type="presParOf" srcId="{9B3869BB-CC8F-D249-91F0-F472BF768D98}" destId="{30A8DBBD-0AEC-8140-8AB3-5ABBCB7DCE4C}" srcOrd="4" destOrd="0" presId="urn:microsoft.com/office/officeart/2008/layout/LinedList"/>
    <dgm:cxn modelId="{1053DC1F-AA5B-8140-BF12-768A4BAD90F4}" type="presParOf" srcId="{9B3869BB-CC8F-D249-91F0-F472BF768D98}" destId="{221B02BD-6187-AA41-ADF6-F87C2D69A445}" srcOrd="5" destOrd="0" presId="urn:microsoft.com/office/officeart/2008/layout/LinedList"/>
    <dgm:cxn modelId="{D06931A3-B17F-8145-B895-3D01031754F0}" type="presParOf" srcId="{221B02BD-6187-AA41-ADF6-F87C2D69A445}" destId="{FC2881F6-7DDA-2846-8B8E-67823887EDBD}" srcOrd="0" destOrd="0" presId="urn:microsoft.com/office/officeart/2008/layout/LinedList"/>
    <dgm:cxn modelId="{C01D4BF6-9AAF-A64B-93CB-4B522A837501}" type="presParOf" srcId="{221B02BD-6187-AA41-ADF6-F87C2D69A445}" destId="{B16D5995-D5DE-F14D-9B5E-27B03D578115}" srcOrd="1" destOrd="0" presId="urn:microsoft.com/office/officeart/2008/layout/LinedList"/>
    <dgm:cxn modelId="{5DFE215B-BE55-2D41-92F8-37047A2419D8}" type="presParOf" srcId="{9B3869BB-CC8F-D249-91F0-F472BF768D98}" destId="{4C3D1C89-23FD-F94D-AB57-8400949B7453}" srcOrd="6" destOrd="0" presId="urn:microsoft.com/office/officeart/2008/layout/LinedList"/>
    <dgm:cxn modelId="{8C9E8506-C146-9F4C-AFC2-F33530216313}" type="presParOf" srcId="{9B3869BB-CC8F-D249-91F0-F472BF768D98}" destId="{A20E9674-577A-944F-95DF-0E517E4B7137}" srcOrd="7" destOrd="0" presId="urn:microsoft.com/office/officeart/2008/layout/LinedList"/>
    <dgm:cxn modelId="{314B830B-1E68-F84A-A4B2-4626C0DD36E9}" type="presParOf" srcId="{A20E9674-577A-944F-95DF-0E517E4B7137}" destId="{8AF88665-1FDB-DA42-9333-5C92E8428256}" srcOrd="0" destOrd="0" presId="urn:microsoft.com/office/officeart/2008/layout/LinedList"/>
    <dgm:cxn modelId="{500C2930-2C72-DC41-978B-50AA548034B8}" type="presParOf" srcId="{A20E9674-577A-944F-95DF-0E517E4B7137}" destId="{2B124B6E-5FC8-4B46-B8D4-2AE3287305F7}" srcOrd="1" destOrd="0" presId="urn:microsoft.com/office/officeart/2008/layout/LinedList"/>
    <dgm:cxn modelId="{8295CC3C-D9C2-E944-9324-61313486D6F5}" type="presParOf" srcId="{9B3869BB-CC8F-D249-91F0-F472BF768D98}" destId="{A72AE57A-0DFA-4647-8422-94880827BDED}" srcOrd="8" destOrd="0" presId="urn:microsoft.com/office/officeart/2008/layout/LinedList"/>
    <dgm:cxn modelId="{227843CD-0E06-3243-911F-11CC864483CA}" type="presParOf" srcId="{9B3869BB-CC8F-D249-91F0-F472BF768D98}" destId="{9EB9FF70-3784-4A41-8F7C-D1C78ABC9DB1}" srcOrd="9" destOrd="0" presId="urn:microsoft.com/office/officeart/2008/layout/LinedList"/>
    <dgm:cxn modelId="{4491084B-6083-5A4B-BE36-1FC2DE026827}" type="presParOf" srcId="{9EB9FF70-3784-4A41-8F7C-D1C78ABC9DB1}" destId="{5D388A5E-1999-E94C-9437-76A0CC87284F}" srcOrd="0" destOrd="0" presId="urn:microsoft.com/office/officeart/2008/layout/LinedList"/>
    <dgm:cxn modelId="{F65CE29D-6670-5B42-9F22-9DE1BCC131AC}" type="presParOf" srcId="{9EB9FF70-3784-4A41-8F7C-D1C78ABC9DB1}" destId="{422F771E-D717-FB4F-A7AA-77501D8D06DB}" srcOrd="1" destOrd="0" presId="urn:microsoft.com/office/officeart/2008/layout/LinedList"/>
    <dgm:cxn modelId="{26D0D9A9-74A6-4340-A6FF-02D935B1CD94}" type="presParOf" srcId="{9B3869BB-CC8F-D249-91F0-F472BF768D98}" destId="{D34DEC08-E852-494A-ADEF-6BFC84E21BD1}" srcOrd="10" destOrd="0" presId="urn:microsoft.com/office/officeart/2008/layout/LinedList"/>
    <dgm:cxn modelId="{93A276CB-130E-ED44-911C-24B2B0BEDAE4}" type="presParOf" srcId="{9B3869BB-CC8F-D249-91F0-F472BF768D98}" destId="{8754271E-5180-E449-86A6-25E9861901B8}" srcOrd="11" destOrd="0" presId="urn:microsoft.com/office/officeart/2008/layout/LinedList"/>
    <dgm:cxn modelId="{71843A95-DEB2-BB48-B911-BE7E1A364653}" type="presParOf" srcId="{8754271E-5180-E449-86A6-25E9861901B8}" destId="{A7E31225-5A5E-3040-9BC5-D7E4573441B3}" srcOrd="0" destOrd="0" presId="urn:microsoft.com/office/officeart/2008/layout/LinedList"/>
    <dgm:cxn modelId="{AD818B86-50BA-7542-8E73-A0079F59EDD4}" type="presParOf" srcId="{8754271E-5180-E449-86A6-25E9861901B8}" destId="{8EEE912A-7156-0846-B16B-DE46D1899C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E1102-FDCF-2E4A-B0E7-788D58D9FB58}">
      <dsp:nvSpPr>
        <dsp:cNvPr id="0" name=""/>
        <dsp:cNvSpPr/>
      </dsp:nvSpPr>
      <dsp:spPr>
        <a:xfrm>
          <a:off x="0" y="1908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DB6E5B-EE72-8B48-A625-EA6FE22BD7B1}">
      <dsp:nvSpPr>
        <dsp:cNvPr id="0" name=""/>
        <dsp:cNvSpPr/>
      </dsp:nvSpPr>
      <dsp:spPr>
        <a:xfrm>
          <a:off x="0" y="1908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Main -&gt;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lancement du jeux ou l’arrêt du programme</a:t>
          </a:r>
          <a:endParaRPr lang="en-US" sz="18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1908"/>
        <a:ext cx="10793412" cy="650768"/>
      </dsp:txXfrm>
    </dsp:sp>
    <dsp:sp modelId="{05DC6673-7C0A-F140-BE75-152FE3E1A62A}">
      <dsp:nvSpPr>
        <dsp:cNvPr id="0" name=""/>
        <dsp:cNvSpPr/>
      </dsp:nvSpPr>
      <dsp:spPr>
        <a:xfrm>
          <a:off x="0" y="652676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D33D1-83D0-6349-B874-918F4F8DDDA6}">
      <dsp:nvSpPr>
        <dsp:cNvPr id="0" name=""/>
        <dsp:cNvSpPr/>
      </dsp:nvSpPr>
      <dsp:spPr>
        <a:xfrm>
          <a:off x="0" y="652676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</a:t>
          </a:r>
          <a:r>
            <a:rPr lang="fr-FR" sz="1800" kern="1200" dirty="0" err="1"/>
            <a:t>game</a:t>
          </a:r>
          <a:r>
            <a:rPr lang="fr-FR" sz="1800" kern="1200" dirty="0"/>
            <a:t> -&gt;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déroulement des différentes partie du jeux</a:t>
          </a:r>
          <a:endParaRPr lang="en-US" sz="18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652676"/>
        <a:ext cx="10793412" cy="650768"/>
      </dsp:txXfrm>
    </dsp:sp>
    <dsp:sp modelId="{30A8DBBD-0AEC-8140-8AB3-5ABBCB7DCE4C}">
      <dsp:nvSpPr>
        <dsp:cNvPr id="0" name=""/>
        <dsp:cNvSpPr/>
      </dsp:nvSpPr>
      <dsp:spPr>
        <a:xfrm>
          <a:off x="0" y="1303444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2881F6-7DDA-2846-8B8E-67823887EDBD}">
      <dsp:nvSpPr>
        <dsp:cNvPr id="0" name=""/>
        <dsp:cNvSpPr/>
      </dsp:nvSpPr>
      <dsp:spPr>
        <a:xfrm>
          <a:off x="0" y="1303444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</a:t>
          </a:r>
          <a:r>
            <a:rPr lang="fr-FR" sz="1800" kern="1200" dirty="0" err="1"/>
            <a:t>weapon</a:t>
          </a:r>
          <a:r>
            <a:rPr lang="fr-FR" sz="1800" kern="1200" dirty="0"/>
            <a:t> -&gt;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aux classes qui en héritent un nom et une puissance d’arme.</a:t>
          </a:r>
          <a:endParaRPr lang="en-US" sz="18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1303444"/>
        <a:ext cx="10793412" cy="650768"/>
      </dsp:txXfrm>
    </dsp:sp>
    <dsp:sp modelId="{4C3D1C89-23FD-F94D-AB57-8400949B7453}">
      <dsp:nvSpPr>
        <dsp:cNvPr id="0" name=""/>
        <dsp:cNvSpPr/>
      </dsp:nvSpPr>
      <dsp:spPr>
        <a:xfrm>
          <a:off x="0" y="1954212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88665-1FDB-DA42-9333-5C92E8428256}">
      <dsp:nvSpPr>
        <dsp:cNvPr id="0" name=""/>
        <dsp:cNvSpPr/>
      </dsp:nvSpPr>
      <dsp:spPr>
        <a:xfrm>
          <a:off x="0" y="1954212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</a:t>
          </a:r>
          <a:r>
            <a:rPr lang="fr-FR" sz="1800" kern="1200" dirty="0" err="1"/>
            <a:t>character</a:t>
          </a:r>
          <a:r>
            <a:rPr lang="fr-FR" sz="1800" kern="1200" dirty="0"/>
            <a:t> -&gt; 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les caractéristiques du personnage(nom, point de vie, point de capacité de soins ainsi qu’une arme.</a:t>
          </a:r>
          <a:endParaRPr lang="en-US" sz="1800" b="0" kern="1200" dirty="0">
            <a:latin typeface="Big Caslon Medium" panose="02000603090000020003" pitchFamily="2" charset="-79"/>
            <a:ea typeface="Apple Color Emoji" pitchFamily="2" charset="0"/>
            <a:cs typeface="Big Caslon Medium" panose="02000603090000020003" pitchFamily="2" charset="-79"/>
          </a:endParaRPr>
        </a:p>
      </dsp:txBody>
      <dsp:txXfrm>
        <a:off x="0" y="1954212"/>
        <a:ext cx="10793412" cy="650768"/>
      </dsp:txXfrm>
    </dsp:sp>
    <dsp:sp modelId="{A72AE57A-0DFA-4647-8422-94880827BDED}">
      <dsp:nvSpPr>
        <dsp:cNvPr id="0" name=""/>
        <dsp:cNvSpPr/>
      </dsp:nvSpPr>
      <dsp:spPr>
        <a:xfrm>
          <a:off x="0" y="2604980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388A5E-1999-E94C-9437-76A0CC87284F}">
      <dsp:nvSpPr>
        <dsp:cNvPr id="0" name=""/>
        <dsp:cNvSpPr/>
      </dsp:nvSpPr>
      <dsp:spPr>
        <a:xfrm>
          <a:off x="0" y="2604980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Classe </a:t>
          </a:r>
          <a:r>
            <a:rPr lang="fr-FR" sz="1800" kern="1200" dirty="0" err="1"/>
            <a:t>player</a:t>
          </a:r>
          <a:r>
            <a:rPr lang="fr-FR" sz="1800" kern="1200" dirty="0"/>
            <a:t> -&gt; </a:t>
          </a:r>
          <a:r>
            <a:rPr lang="fr-FR" sz="1800" b="0" kern="1200" dirty="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Gère le nombre de personnage dans une équipe ainsi que les actions qu’ils vont effectuer( Attaque, ou soigner)</a:t>
          </a:r>
        </a:p>
      </dsp:txBody>
      <dsp:txXfrm>
        <a:off x="0" y="2604980"/>
        <a:ext cx="10793412" cy="650768"/>
      </dsp:txXfrm>
    </dsp:sp>
    <dsp:sp modelId="{D34DEC08-E852-494A-ADEF-6BFC84E21BD1}">
      <dsp:nvSpPr>
        <dsp:cNvPr id="0" name=""/>
        <dsp:cNvSpPr/>
      </dsp:nvSpPr>
      <dsp:spPr>
        <a:xfrm>
          <a:off x="0" y="3255748"/>
          <a:ext cx="10793412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31225-5A5E-3040-9BC5-D7E4573441B3}">
      <dsp:nvSpPr>
        <dsp:cNvPr id="0" name=""/>
        <dsp:cNvSpPr/>
      </dsp:nvSpPr>
      <dsp:spPr>
        <a:xfrm>
          <a:off x="0" y="3255748"/>
          <a:ext cx="10793412" cy="650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Impact" panose="020B0806030902050204"/>
              <a:ea typeface="+mn-ea"/>
              <a:cs typeface="+mn-cs"/>
            </a:rPr>
            <a:t>Classe bonus -&gt; </a:t>
          </a:r>
          <a:r>
            <a:rPr lang="fr-FR" sz="1800" b="0" kern="1200">
              <a:latin typeface="Big Caslon Medium" panose="02000603090000020003" pitchFamily="2" charset="-79"/>
              <a:ea typeface="Apple Color Emoji" pitchFamily="2" charset="0"/>
              <a:cs typeface="Big Caslon Medium" panose="02000603090000020003" pitchFamily="2" charset="-79"/>
            </a:rPr>
            <a:t>Fournis de manière aléatoire un bonus sur le tour en cours que le joueur peut utiliser ou non.</a:t>
          </a:r>
          <a:endParaRPr lang="fr-FR" sz="1800" kern="1200" dirty="0"/>
        </a:p>
      </dsp:txBody>
      <dsp:txXfrm>
        <a:off x="0" y="3255748"/>
        <a:ext cx="10793412" cy="650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8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8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21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8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8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1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5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0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0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0A1BA0EF-0E2A-47B6-9E7E-68949890F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DEF8846-2D6D-405C-ACE3-3E8D2E45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62951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994BAC77-5C15-4467-AF87-602186CE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3" y="0"/>
            <a:ext cx="7307266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D1A607-9714-694C-8C6D-4C5C5C89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23" y="1304458"/>
            <a:ext cx="6232219" cy="2901781"/>
          </a:xfrm>
        </p:spPr>
        <p:txBody>
          <a:bodyPr>
            <a:normAutofit/>
          </a:bodyPr>
          <a:lstStyle/>
          <a:p>
            <a:r>
              <a:rPr lang="fr-FR" dirty="0">
                <a:latin typeface="Apple Chancery" panose="03020702040506060504" pitchFamily="66" charset="-79"/>
                <a:ea typeface="Apple Symbols" panose="02000000000000000000" pitchFamily="2" charset="-79"/>
                <a:cs typeface="Apple Chancery" panose="03020702040506060504" pitchFamily="66" charset="-79"/>
              </a:rPr>
              <a:t>Projet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EA436-D149-384F-A768-FDA2F044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224" y="4206239"/>
            <a:ext cx="6232218" cy="10669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Créez votre premier jeu vidéo avec Swift !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52AF70D7-58F1-42CD-B0AB-BEB0ADDC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278624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5B17-18BF-4D26-96DC-290B6F57F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2454"/>
            <a:ext cx="727862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25A454-7C47-49CE-8425-3EC9800E4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677" y="450792"/>
            <a:ext cx="3600028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" descr="Game controller">
            <a:extLst>
              <a:ext uri="{FF2B5EF4-FFF2-40B4-BE49-F238E27FC236}">
                <a16:creationId xmlns:a16="http://schemas.microsoft.com/office/drawing/2014/main" id="{7062B213-83A1-744F-891F-9D1734E7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4980" y="1865430"/>
            <a:ext cx="3121157" cy="31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9B53B18-97D3-8346-B305-74093F434F7C}"/>
              </a:ext>
            </a:extLst>
          </p:cNvPr>
          <p:cNvSpPr txBox="1"/>
          <p:nvPr/>
        </p:nvSpPr>
        <p:spPr>
          <a:xfrm>
            <a:off x="3421117" y="154357"/>
            <a:ext cx="5349765" cy="455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400" b="1" dirty="0"/>
              <a:t>Déroulement</a:t>
            </a:r>
            <a:r>
              <a:rPr lang="en-US" sz="4400" b="1" dirty="0"/>
              <a:t> du jeux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DD903E-8948-D142-9CA6-4660B3EEE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3" t="14279" r="34565" b="13398"/>
          <a:stretch/>
        </p:blipFill>
        <p:spPr>
          <a:xfrm rot="5400000">
            <a:off x="3418836" y="-1853790"/>
            <a:ext cx="5354328" cy="102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9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631B3A-07BD-E545-932F-7FD862ABD4A0}"/>
              </a:ext>
            </a:extLst>
          </p:cNvPr>
          <p:cNvSpPr txBox="1"/>
          <p:nvPr/>
        </p:nvSpPr>
        <p:spPr>
          <a:xfrm>
            <a:off x="685800" y="685800"/>
            <a:ext cx="1079283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Identification des classes</a:t>
            </a:r>
          </a:p>
        </p:txBody>
      </p:sp>
      <p:graphicFrame>
        <p:nvGraphicFramePr>
          <p:cNvPr id="48" name="Espace réservé du contenu 2">
            <a:extLst>
              <a:ext uri="{FF2B5EF4-FFF2-40B4-BE49-F238E27FC236}">
                <a16:creationId xmlns:a16="http://schemas.microsoft.com/office/drawing/2014/main" id="{32CAED11-95A3-44D4-95DB-F60988D00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771435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1734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{67727598-D7EB-BE4C-8B19-C2B655C2776F}tf10001077</Template>
  <TotalTime>137</TotalTime>
  <Words>125</Words>
  <Application>Microsoft Macintosh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Apple Chancery</vt:lpstr>
      <vt:lpstr>Arial</vt:lpstr>
      <vt:lpstr>Big Caslon Medium</vt:lpstr>
      <vt:lpstr>Impact</vt:lpstr>
      <vt:lpstr>Grand événement</vt:lpstr>
      <vt:lpstr>Projet 3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Soussand, Yoan</dc:creator>
  <cp:lastModifiedBy>Soussand, Yoan</cp:lastModifiedBy>
  <cp:revision>2</cp:revision>
  <dcterms:created xsi:type="dcterms:W3CDTF">2021-08-13T11:50:51Z</dcterms:created>
  <dcterms:modified xsi:type="dcterms:W3CDTF">2021-08-18T07:38:52Z</dcterms:modified>
</cp:coreProperties>
</file>