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DAB0C-5A79-B54A-91FE-A65363784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817190-24C7-EE4C-930F-40CA869DB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5613F-D00C-D04A-AE9E-05343087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2D7B5-E56C-A14F-9111-6F42B2FC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446DA-F85A-6C4B-B59E-438F0C09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20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F0555-273C-1349-B319-E5443782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97250B-FBA2-2842-98E7-490EA41C9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1A2F0-FEFE-9F4A-A126-E1819C86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028F4-98F4-4C4D-8096-78CA1ECA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6BACDF-185D-D642-BF4F-B2F0665B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5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CCC44B-D25A-D44A-B407-C09FDB77B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3E59C3-D643-1746-9A87-42606839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A9E57-6075-184E-9FE0-D149D328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6AAD6-4DC0-7448-A2A4-BBDCDA5A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990B9C-8D6D-4D47-9273-42124946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7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98D0D-7AE6-CD41-93B8-0912C0A9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4FDD2-1641-3648-A61E-047DEB14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30D29-1DF4-D14C-9AC9-915A7010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F7DAC-405A-CE48-8BEC-EB08E08C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E77E7-E8E5-854F-A891-EC36C8C5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9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59897-CEE7-1D4B-BFB9-4AD3A406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50A60-E5B3-0046-BBE1-90C8FF6B2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94A2F-AB30-0149-AB69-2612B1D5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F55F9A-5CA4-1A45-BDA6-77EEA0FC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BC92B0-6721-CE4A-AEB4-0AA2F92F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2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770F-6DA5-6544-AD02-4440AD77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B7B05C-5EE8-B94C-AD5D-B7340B67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25942D-A943-1B45-B297-D003C6873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38709-C48B-4C4B-B385-ACDE0AB5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8C9556-01E7-8A4E-94D9-A2DE64AA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DB52CB-BCDA-6A4F-9DE3-8AE46AB9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67CD0-55F0-6249-A7C3-E56FF9A7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626C6-768E-534C-9CC3-EE90D1C5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8BEE38-BDD5-194C-AB95-DE009F5C1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CE60E6-35CB-BF4C-B67A-0C37EF7EF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566654-5C54-DB47-A7CA-DF0C6FE85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11CA91-677E-BC48-A4FC-84967327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53D89A-31B2-A04D-879C-B57AC9DA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9B6EB7-D972-2645-B984-4749A47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1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921D-DA3A-9442-B0C7-BA8D9F19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89E765-8D91-EA4D-B439-A3E2C0BF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CC04E5-187B-674E-846B-FA7CFE13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532E15-67B2-0D45-BCA3-8634D00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2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BAA43E-CF2B-BB47-B7CF-0C2A2B98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17FEE3-79D9-4A46-9A12-6BABC116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901B9F-B898-7245-9638-8331D8B2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4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D2B6D-A3DB-0245-89EA-5344E807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75809-B5E7-E948-BC79-97F801F5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374B9C-1B70-6046-9F31-A27B106AD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B7318-DA03-8942-8B49-13553C4E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CDD39-C493-2F45-AA76-349C7BE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04FF85-8A29-FB4E-B270-A413894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9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00C41-84A1-B84E-ACA3-B7177855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931FD6-EA90-B243-B3EF-FA1894C3A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F5B60D-577D-1B41-B2A8-57A724490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F94B65-0ACF-CA4D-8CEB-7E982659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1B8CA8-A0A5-D84A-B4B9-45140446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257D04-F164-8F41-B609-C88AAC0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5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AD3DCE-3656-7249-BB61-38E547BA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3F0D55-79A8-574A-A1E7-FC8C7EA9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40C96-5BFA-D74F-864D-B51A338DF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42AB-6860-B042-B086-2F1716AA4299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9FACA8-CE05-6943-8FB8-CC0D06763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434F2-34D1-FF4F-9F38-687177F20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95D0-21AC-FC4F-B23B-8B8CC8E16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9" name="Image 288" descr="Personne tapant sur un ordinateur portable">
            <a:extLst>
              <a:ext uri="{FF2B5EF4-FFF2-40B4-BE49-F238E27FC236}">
                <a16:creationId xmlns:a16="http://schemas.microsoft.com/office/drawing/2014/main" id="{1CCEB5BD-C1C1-8D49-8357-7EA3EC9ED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4" name="Rectangle 16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D1A607-9714-694C-8C6D-4C5C5C89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fr-FR" sz="8000">
                <a:latin typeface="Apple Chancery" panose="03020702040506060504" pitchFamily="66" charset="-79"/>
                <a:ea typeface="Apple Symbols" panose="02000000000000000000" pitchFamily="2" charset="-79"/>
                <a:cs typeface="Apple Chancery" panose="03020702040506060504" pitchFamily="66" charset="-79"/>
              </a:rPr>
              <a:t>Projet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EA436-D149-384F-A768-FDA2F044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fr-FR">
                <a:latin typeface="Apple Chancery" panose="03020702040506060504" pitchFamily="66" charset="-79"/>
                <a:cs typeface="Apple Chancery" panose="03020702040506060504" pitchFamily="66" charset="-79"/>
              </a:rPr>
              <a:t>Créez votre premier jeu vidéo avec Swift !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22627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4DE2A-C059-A247-9EEB-51242C66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6D578-1B56-B748-8AB8-8E9718BC9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943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Thème Office</vt:lpstr>
      <vt:lpstr>Projet 3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</dc:title>
  <dc:creator>Soussand, Yoan</dc:creator>
  <cp:lastModifiedBy>Soussand, Yoan</cp:lastModifiedBy>
  <cp:revision>2</cp:revision>
  <dcterms:created xsi:type="dcterms:W3CDTF">2021-08-13T11:50:51Z</dcterms:created>
  <dcterms:modified xsi:type="dcterms:W3CDTF">2021-08-13T12:37:16Z</dcterms:modified>
</cp:coreProperties>
</file>