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4E84CA-539B-F14D-8B36-AC637F884A74}" v="43" dt="2021-08-16T21:09:39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99" d="100"/>
          <a:sy n="99" d="100"/>
        </p:scale>
        <p:origin x="1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ssand, Yoan" userId="6c304db6-38ce-44e5-ba9b-3778b08966c2" providerId="ADAL" clId="{ED4E84CA-539B-F14D-8B36-AC637F884A74}"/>
    <pc:docChg chg="undo custSel addSld modSld">
      <pc:chgData name="Soussand, Yoan" userId="6c304db6-38ce-44e5-ba9b-3778b08966c2" providerId="ADAL" clId="{ED4E84CA-539B-F14D-8B36-AC637F884A74}" dt="2021-08-16T21:10:35.658" v="1101" actId="20577"/>
      <pc:docMkLst>
        <pc:docMk/>
      </pc:docMkLst>
      <pc:sldChg chg="addSp delSp modSp mod setBg modAnim setClrOvrMap delDesignElem">
        <pc:chgData name="Soussand, Yoan" userId="6c304db6-38ce-44e5-ba9b-3778b08966c2" providerId="ADAL" clId="{ED4E84CA-539B-F14D-8B36-AC637F884A74}" dt="2021-08-16T20:50:41.938" v="119" actId="26606"/>
        <pc:sldMkLst>
          <pc:docMk/>
          <pc:sldMk cId="2226278669" sldId="256"/>
        </pc:sldMkLst>
        <pc:spChg chg="mod">
          <ac:chgData name="Soussand, Yoan" userId="6c304db6-38ce-44e5-ba9b-3778b08966c2" providerId="ADAL" clId="{ED4E84CA-539B-F14D-8B36-AC637F884A74}" dt="2021-08-16T20:50:41.938" v="119" actId="26606"/>
          <ac:spMkLst>
            <pc:docMk/>
            <pc:sldMk cId="2226278669" sldId="256"/>
            <ac:spMk id="2" creationId="{C9D1A607-9714-694C-8C6D-4C5C5C89B36A}"/>
          </ac:spMkLst>
        </pc:spChg>
        <pc:spChg chg="mod">
          <ac:chgData name="Soussand, Yoan" userId="6c304db6-38ce-44e5-ba9b-3778b08966c2" providerId="ADAL" clId="{ED4E84CA-539B-F14D-8B36-AC637F884A74}" dt="2021-08-16T20:50:41.938" v="119" actId="26606"/>
          <ac:spMkLst>
            <pc:docMk/>
            <pc:sldMk cId="2226278669" sldId="256"/>
            <ac:spMk id="3" creationId="{72DEA436-D149-384F-A768-FDA2F0443997}"/>
          </ac:spMkLst>
        </pc:spChg>
        <pc:spChg chg="add del">
          <ac:chgData name="Soussand, Yoan" userId="6c304db6-38ce-44e5-ba9b-3778b08966c2" providerId="ADAL" clId="{ED4E84CA-539B-F14D-8B36-AC637F884A74}" dt="2021-08-16T20:50:41.825" v="118" actId="26606"/>
          <ac:spMkLst>
            <pc:docMk/>
            <pc:sldMk cId="2226278669" sldId="256"/>
            <ac:spMk id="12" creationId="{0E1EC02D-0083-41E1-BA4D-520B9407910E}"/>
          </ac:spMkLst>
        </pc:spChg>
        <pc:spChg chg="add del">
          <ac:chgData name="Soussand, Yoan" userId="6c304db6-38ce-44e5-ba9b-3778b08966c2" providerId="ADAL" clId="{ED4E84CA-539B-F14D-8B36-AC637F884A74}" dt="2021-08-16T20:50:41.825" v="118" actId="26606"/>
          <ac:spMkLst>
            <pc:docMk/>
            <pc:sldMk cId="2226278669" sldId="256"/>
            <ac:spMk id="14" creationId="{05C80F73-7ED6-43AE-9852-0A1FA05F60DC}"/>
          </ac:spMkLst>
        </pc:spChg>
        <pc:spChg chg="add del">
          <ac:chgData name="Soussand, Yoan" userId="6c304db6-38ce-44e5-ba9b-3778b08966c2" providerId="ADAL" clId="{ED4E84CA-539B-F14D-8B36-AC637F884A74}" dt="2021-08-16T20:50:41.825" v="118" actId="26606"/>
          <ac:spMkLst>
            <pc:docMk/>
            <pc:sldMk cId="2226278669" sldId="256"/>
            <ac:spMk id="16" creationId="{3A43EBFE-9D7B-4102-912D-F0BF7BE05AC7}"/>
          </ac:spMkLst>
        </pc:spChg>
        <pc:spChg chg="add">
          <ac:chgData name="Soussand, Yoan" userId="6c304db6-38ce-44e5-ba9b-3778b08966c2" providerId="ADAL" clId="{ED4E84CA-539B-F14D-8B36-AC637F884A74}" dt="2021-08-16T20:50:41.938" v="119" actId="26606"/>
          <ac:spMkLst>
            <pc:docMk/>
            <pc:sldMk cId="2226278669" sldId="256"/>
            <ac:spMk id="18" creationId="{B4B35B17-18BF-4D26-96DC-290B6F57FABD}"/>
          </ac:spMkLst>
        </pc:spChg>
        <pc:spChg chg="add">
          <ac:chgData name="Soussand, Yoan" userId="6c304db6-38ce-44e5-ba9b-3778b08966c2" providerId="ADAL" clId="{ED4E84CA-539B-F14D-8B36-AC637F884A74}" dt="2021-08-16T20:50:41.938" v="119" actId="26606"/>
          <ac:spMkLst>
            <pc:docMk/>
            <pc:sldMk cId="2226278669" sldId="256"/>
            <ac:spMk id="20" creationId="{D625A454-7C47-49CE-8425-3EC9800E44E4}"/>
          </ac:spMkLst>
        </pc:spChg>
        <pc:spChg chg="add">
          <ac:chgData name="Soussand, Yoan" userId="6c304db6-38ce-44e5-ba9b-3778b08966c2" providerId="ADAL" clId="{ED4E84CA-539B-F14D-8B36-AC637F884A74}" dt="2021-08-16T20:50:41.938" v="119" actId="26606"/>
          <ac:spMkLst>
            <pc:docMk/>
            <pc:sldMk cId="2226278669" sldId="256"/>
            <ac:spMk id="21" creationId="{ADEF8846-2D6D-405C-ACE3-3E8D2E451FB2}"/>
          </ac:spMkLst>
        </pc:spChg>
        <pc:spChg chg="add">
          <ac:chgData name="Soussand, Yoan" userId="6c304db6-38ce-44e5-ba9b-3778b08966c2" providerId="ADAL" clId="{ED4E84CA-539B-F14D-8B36-AC637F884A74}" dt="2021-08-16T20:50:41.938" v="119" actId="26606"/>
          <ac:spMkLst>
            <pc:docMk/>
            <pc:sldMk cId="2226278669" sldId="256"/>
            <ac:spMk id="22" creationId="{994BAC77-5C15-4467-AF87-602186CE3B75}"/>
          </ac:spMkLst>
        </pc:spChg>
        <pc:spChg chg="add">
          <ac:chgData name="Soussand, Yoan" userId="6c304db6-38ce-44e5-ba9b-3778b08966c2" providerId="ADAL" clId="{ED4E84CA-539B-F14D-8B36-AC637F884A74}" dt="2021-08-16T20:50:41.938" v="119" actId="26606"/>
          <ac:spMkLst>
            <pc:docMk/>
            <pc:sldMk cId="2226278669" sldId="256"/>
            <ac:spMk id="23" creationId="{52AF70D7-58F1-42CD-B0AB-BEB0ADDC5497}"/>
          </ac:spMkLst>
        </pc:spChg>
        <pc:spChg chg="add del">
          <ac:chgData name="Soussand, Yoan" userId="6c304db6-38ce-44e5-ba9b-3778b08966c2" providerId="ADAL" clId="{ED4E84CA-539B-F14D-8B36-AC637F884A74}" dt="2021-08-16T20:45:35.921" v="78" actId="26606"/>
          <ac:spMkLst>
            <pc:docMk/>
            <pc:sldMk cId="2226278669" sldId="256"/>
            <ac:spMk id="102" creationId="{C1A1C5D3-C053-4EE9-BE1A-419B6E27CCAE}"/>
          </ac:spMkLst>
        </pc:spChg>
        <pc:spChg chg="add del">
          <ac:chgData name="Soussand, Yoan" userId="6c304db6-38ce-44e5-ba9b-3778b08966c2" providerId="ADAL" clId="{ED4E84CA-539B-F14D-8B36-AC637F884A74}" dt="2021-08-16T20:45:35.921" v="78" actId="26606"/>
          <ac:spMkLst>
            <pc:docMk/>
            <pc:sldMk cId="2226278669" sldId="256"/>
            <ac:spMk id="104" creationId="{A3473CF9-37EB-43E7-89EF-D2D1C53D1DAC}"/>
          </ac:spMkLst>
        </pc:spChg>
        <pc:spChg chg="add del">
          <ac:chgData name="Soussand, Yoan" userId="6c304db6-38ce-44e5-ba9b-3778b08966c2" providerId="ADAL" clId="{ED4E84CA-539B-F14D-8B36-AC637F884A74}" dt="2021-08-16T20:45:35.921" v="78" actId="26606"/>
          <ac:spMkLst>
            <pc:docMk/>
            <pc:sldMk cId="2226278669" sldId="256"/>
            <ac:spMk id="106" creationId="{586B4EF9-43BA-4655-A6FF-1D8E21574C95}"/>
          </ac:spMkLst>
        </pc:spChg>
        <pc:spChg chg="add del">
          <ac:chgData name="Soussand, Yoan" userId="6c304db6-38ce-44e5-ba9b-3778b08966c2" providerId="ADAL" clId="{ED4E84CA-539B-F14D-8B36-AC637F884A74}" dt="2021-08-16T20:48:21.060" v="92" actId="26606"/>
          <ac:spMkLst>
            <pc:docMk/>
            <pc:sldMk cId="2226278669" sldId="256"/>
            <ac:spMk id="117" creationId="{65219498-D544-41AC-98FE-8F956EF66A62}"/>
          </ac:spMkLst>
        </pc:spChg>
        <pc:spChg chg="add del">
          <ac:chgData name="Soussand, Yoan" userId="6c304db6-38ce-44e5-ba9b-3778b08966c2" providerId="ADAL" clId="{ED4E84CA-539B-F14D-8B36-AC637F884A74}" dt="2021-08-16T20:48:21.060" v="92" actId="26606"/>
          <ac:spMkLst>
            <pc:docMk/>
            <pc:sldMk cId="2226278669" sldId="256"/>
            <ac:spMk id="119" creationId="{F500DBFC-17A9-4E0A-AEE2-A49F9AEEF0FD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123" creationId="{508BEF50-7B1E-49A4-BC19-5F4F1D755E64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125" creationId="{3FBAD350-5664-4811-A208-657FB882D350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127" creationId="{C39ADB8F-D187-49D7-BDCF-C1B6DC727068}"/>
          </ac:spMkLst>
        </pc:spChg>
        <pc:spChg chg="del">
          <ac:chgData name="Soussand, Yoan" userId="6c304db6-38ce-44e5-ba9b-3778b08966c2" providerId="ADAL" clId="{ED4E84CA-539B-F14D-8B36-AC637F884A74}" dt="2021-08-16T20:02:10.105" v="63"/>
          <ac:spMkLst>
            <pc:docMk/>
            <pc:sldMk cId="2226278669" sldId="256"/>
            <ac:spMk id="167" creationId="{6F40FBDA-CEB1-40F0-9AB9-BD9C402D70FE}"/>
          </ac:spMkLst>
        </pc:spChg>
        <pc:spChg chg="del">
          <ac:chgData name="Soussand, Yoan" userId="6c304db6-38ce-44e5-ba9b-3778b08966c2" providerId="ADAL" clId="{ED4E84CA-539B-F14D-8B36-AC637F884A74}" dt="2021-08-16T20:02:10.105" v="63"/>
          <ac:spMkLst>
            <pc:docMk/>
            <pc:sldMk cId="2226278669" sldId="256"/>
            <ac:spMk id="171" creationId="{9325F979-D3F9-4926-81B7-7ACCB31A501B}"/>
          </ac:spMkLst>
        </pc:spChg>
        <pc:spChg chg="add del">
          <ac:chgData name="Soussand, Yoan" userId="6c304db6-38ce-44e5-ba9b-3778b08966c2" providerId="ADAL" clId="{ED4E84CA-539B-F14D-8B36-AC637F884A74}" dt="2021-08-16T20:45:48.933" v="80" actId="26606"/>
          <ac:spMkLst>
            <pc:docMk/>
            <pc:sldMk cId="2226278669" sldId="256"/>
            <ac:spMk id="291" creationId="{0DE6A193-4755-479A-BC6F-A7EBCA73BE1A}"/>
          </ac:spMkLst>
        </pc:spChg>
        <pc:spChg chg="add del">
          <ac:chgData name="Soussand, Yoan" userId="6c304db6-38ce-44e5-ba9b-3778b08966c2" providerId="ADAL" clId="{ED4E84CA-539B-F14D-8B36-AC637F884A74}" dt="2021-08-16T20:45:48.933" v="80" actId="26606"/>
          <ac:spMkLst>
            <pc:docMk/>
            <pc:sldMk cId="2226278669" sldId="256"/>
            <ac:spMk id="292" creationId="{5A55B759-31A7-423C-9BC2-A8BC09FE98B9}"/>
          </ac:spMkLst>
        </pc:spChg>
        <pc:spChg chg="add del">
          <ac:chgData name="Soussand, Yoan" userId="6c304db6-38ce-44e5-ba9b-3778b08966c2" providerId="ADAL" clId="{ED4E84CA-539B-F14D-8B36-AC637F884A74}" dt="2021-08-16T20:45:48.933" v="80" actId="26606"/>
          <ac:spMkLst>
            <pc:docMk/>
            <pc:sldMk cId="2226278669" sldId="256"/>
            <ac:spMk id="293" creationId="{F78796AF-79A0-47AC-BEFD-BFFC00F968C4}"/>
          </ac:spMkLst>
        </pc:spChg>
        <pc:spChg chg="del">
          <ac:chgData name="Soussand, Yoan" userId="6c304db6-38ce-44e5-ba9b-3778b08966c2" providerId="ADAL" clId="{ED4E84CA-539B-F14D-8B36-AC637F884A74}" dt="2021-08-16T20:02:10.105" v="63"/>
          <ac:spMkLst>
            <pc:docMk/>
            <pc:sldMk cId="2226278669" sldId="256"/>
            <ac:spMk id="294" creationId="{0344D4FE-ABEF-4230-9E4E-AD5782FC78AC}"/>
          </ac:spMkLst>
        </pc:spChg>
        <pc:spChg chg="add del">
          <ac:chgData name="Soussand, Yoan" userId="6c304db6-38ce-44e5-ba9b-3778b08966c2" providerId="ADAL" clId="{ED4E84CA-539B-F14D-8B36-AC637F884A74}" dt="2021-08-16T20:46:00.800" v="82" actId="26606"/>
          <ac:spMkLst>
            <pc:docMk/>
            <pc:sldMk cId="2226278669" sldId="256"/>
            <ac:spMk id="295" creationId="{1ED8053C-AF28-403A-90F2-67A100EDECE4}"/>
          </ac:spMkLst>
        </pc:spChg>
        <pc:spChg chg="add del">
          <ac:chgData name="Soussand, Yoan" userId="6c304db6-38ce-44e5-ba9b-3778b08966c2" providerId="ADAL" clId="{ED4E84CA-539B-F14D-8B36-AC637F884A74}" dt="2021-08-16T20:46:00.800" v="82" actId="26606"/>
          <ac:spMkLst>
            <pc:docMk/>
            <pc:sldMk cId="2226278669" sldId="256"/>
            <ac:spMk id="296" creationId="{10BCDCE7-03A4-438B-9B4A-0F5E37C4C1AF}"/>
          </ac:spMkLst>
        </pc:spChg>
        <pc:spChg chg="add del">
          <ac:chgData name="Soussand, Yoan" userId="6c304db6-38ce-44e5-ba9b-3778b08966c2" providerId="ADAL" clId="{ED4E84CA-539B-F14D-8B36-AC637F884A74}" dt="2021-08-16T20:50:02.969" v="109" actId="26606"/>
          <ac:spMkLst>
            <pc:docMk/>
            <pc:sldMk cId="2226278669" sldId="256"/>
            <ac:spMk id="297" creationId="{0DE6A193-4755-479A-BC6F-A7EBCA73BE1A}"/>
          </ac:spMkLst>
        </pc:spChg>
        <pc:spChg chg="add del">
          <ac:chgData name="Soussand, Yoan" userId="6c304db6-38ce-44e5-ba9b-3778b08966c2" providerId="ADAL" clId="{ED4E84CA-539B-F14D-8B36-AC637F884A74}" dt="2021-08-16T20:46:03.333" v="84" actId="26606"/>
          <ac:spMkLst>
            <pc:docMk/>
            <pc:sldMk cId="2226278669" sldId="256"/>
            <ac:spMk id="298" creationId="{41F18803-BE79-4916-AE6B-5DE238B367F0}"/>
          </ac:spMkLst>
        </pc:spChg>
        <pc:spChg chg="add del">
          <ac:chgData name="Soussand, Yoan" userId="6c304db6-38ce-44e5-ba9b-3778b08966c2" providerId="ADAL" clId="{ED4E84CA-539B-F14D-8B36-AC637F884A74}" dt="2021-08-16T20:46:03.333" v="84" actId="26606"/>
          <ac:spMkLst>
            <pc:docMk/>
            <pc:sldMk cId="2226278669" sldId="256"/>
            <ac:spMk id="299" creationId="{C15229F3-7A2E-4558-98FE-7A5F69409DCE}"/>
          </ac:spMkLst>
        </pc:spChg>
        <pc:spChg chg="add del">
          <ac:chgData name="Soussand, Yoan" userId="6c304db6-38ce-44e5-ba9b-3778b08966c2" providerId="ADAL" clId="{ED4E84CA-539B-F14D-8B36-AC637F884A74}" dt="2021-08-16T20:50:02.969" v="109" actId="26606"/>
          <ac:spMkLst>
            <pc:docMk/>
            <pc:sldMk cId="2226278669" sldId="256"/>
            <ac:spMk id="300" creationId="{5A55B759-31A7-423C-9BC2-A8BC09FE98B9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226278669" sldId="256"/>
            <ac:spMk id="301" creationId="{0700D48D-C9AA-4000-A912-29A4FEA98A9F}"/>
          </ac:spMkLst>
        </pc:spChg>
        <pc:spChg chg="add del">
          <ac:chgData name="Soussand, Yoan" userId="6c304db6-38ce-44e5-ba9b-3778b08966c2" providerId="ADAL" clId="{ED4E84CA-539B-F14D-8B36-AC637F884A74}" dt="2021-08-16T20:50:02.969" v="109" actId="26606"/>
          <ac:spMkLst>
            <pc:docMk/>
            <pc:sldMk cId="2226278669" sldId="256"/>
            <ac:spMk id="304" creationId="{617D17FB-975C-487E-8519-38E547609E33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06" creationId="{A8384FB5-9ADC-4DDC-881B-597D56F5B15D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07" creationId="{BC05CA36-AD6A-4ABF-9A05-52E5A143D2BB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08" creationId="{D4331EE8-85A4-4588-8D9E-70E534D477DB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09" creationId="{49D6C862-61CC-4B46-8080-96583D653BAB}"/>
          </ac:spMkLst>
        </pc:spChg>
        <pc:spChg chg="add del">
          <ac:chgData name="Soussand, Yoan" userId="6c304db6-38ce-44e5-ba9b-3778b08966c2" providerId="ADAL" clId="{ED4E84CA-539B-F14D-8B36-AC637F884A74}" dt="2021-08-16T20:48:22.437" v="94" actId="26606"/>
          <ac:spMkLst>
            <pc:docMk/>
            <pc:sldMk cId="2226278669" sldId="256"/>
            <ac:spMk id="310" creationId="{E37EECFC-A684-4391-AE85-4CDAF5565F61}"/>
          </ac:spMkLst>
        </pc:spChg>
        <pc:spChg chg="add del">
          <ac:chgData name="Soussand, Yoan" userId="6c304db6-38ce-44e5-ba9b-3778b08966c2" providerId="ADAL" clId="{ED4E84CA-539B-F14D-8B36-AC637F884A74}" dt="2021-08-16T20:48:26.616" v="96" actId="26606"/>
          <ac:spMkLst>
            <pc:docMk/>
            <pc:sldMk cId="2226278669" sldId="256"/>
            <ac:spMk id="312" creationId="{ACBE1851-2230-47A9-B000-CE9046EA61B9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315" creationId="{8538EBC2-0B11-4732-8715-799409C4A914}"/>
          </ac:spMkLst>
        </pc:spChg>
        <pc:spChg chg="add del">
          <ac:chgData name="Soussand, Yoan" userId="6c304db6-38ce-44e5-ba9b-3778b08966c2" providerId="ADAL" clId="{ED4E84CA-539B-F14D-8B36-AC637F884A74}" dt="2021-08-16T20:48:32.083" v="98" actId="26606"/>
          <ac:spMkLst>
            <pc:docMk/>
            <pc:sldMk cId="2226278669" sldId="256"/>
            <ac:spMk id="316" creationId="{CE3C5560-7A9C-489F-9148-18C5E1D0F0B2}"/>
          </ac:spMkLst>
        </pc:spChg>
        <pc:spChg chg="add del">
          <ac:chgData name="Soussand, Yoan" userId="6c304db6-38ce-44e5-ba9b-3778b08966c2" providerId="ADAL" clId="{ED4E84CA-539B-F14D-8B36-AC637F884A74}" dt="2021-08-16T20:48:53.548" v="100" actId="26606"/>
          <ac:spMkLst>
            <pc:docMk/>
            <pc:sldMk cId="2226278669" sldId="256"/>
            <ac:spMk id="319" creationId="{19D32F93-50AC-4C46-A5DB-291C60DDB7BD}"/>
          </ac:spMkLst>
        </pc:spChg>
        <pc:spChg chg="add del">
          <ac:chgData name="Soussand, Yoan" userId="6c304db6-38ce-44e5-ba9b-3778b08966c2" providerId="ADAL" clId="{ED4E84CA-539B-F14D-8B36-AC637F884A74}" dt="2021-08-16T20:48:53.548" v="100" actId="26606"/>
          <ac:spMkLst>
            <pc:docMk/>
            <pc:sldMk cId="2226278669" sldId="256"/>
            <ac:spMk id="320" creationId="{B9A1D9BC-1455-4308-9ABD-A3F8EDB67AAF}"/>
          </ac:spMkLst>
        </pc:spChg>
        <pc:spChg chg="add del">
          <ac:chgData name="Soussand, Yoan" userId="6c304db6-38ce-44e5-ba9b-3778b08966c2" providerId="ADAL" clId="{ED4E84CA-539B-F14D-8B36-AC637F884A74}" dt="2021-08-16T20:48:53.548" v="100" actId="26606"/>
          <ac:spMkLst>
            <pc:docMk/>
            <pc:sldMk cId="2226278669" sldId="256"/>
            <ac:spMk id="321" creationId="{827DC2C4-B485-428A-BF4A-472D2967F47F}"/>
          </ac:spMkLst>
        </pc:spChg>
        <pc:spChg chg="add del">
          <ac:chgData name="Soussand, Yoan" userId="6c304db6-38ce-44e5-ba9b-3778b08966c2" providerId="ADAL" clId="{ED4E84CA-539B-F14D-8B36-AC637F884A74}" dt="2021-08-16T20:48:53.548" v="100" actId="26606"/>
          <ac:spMkLst>
            <pc:docMk/>
            <pc:sldMk cId="2226278669" sldId="256"/>
            <ac:spMk id="322" creationId="{4A62647B-1222-407C-8740-5A497612B1F5}"/>
          </ac:spMkLst>
        </pc:spChg>
        <pc:spChg chg="add del">
          <ac:chgData name="Soussand, Yoan" userId="6c304db6-38ce-44e5-ba9b-3778b08966c2" providerId="ADAL" clId="{ED4E84CA-539B-F14D-8B36-AC637F884A74}" dt="2021-08-16T20:49:00.712" v="102" actId="26606"/>
          <ac:spMkLst>
            <pc:docMk/>
            <pc:sldMk cId="2226278669" sldId="256"/>
            <ac:spMk id="324" creationId="{337940BB-FBC4-492E-BD92-3B7B914D0EAE}"/>
          </ac:spMkLst>
        </pc:spChg>
        <pc:spChg chg="add del">
          <ac:chgData name="Soussand, Yoan" userId="6c304db6-38ce-44e5-ba9b-3778b08966c2" providerId="ADAL" clId="{ED4E84CA-539B-F14D-8B36-AC637F884A74}" dt="2021-08-16T20:49:00.712" v="102" actId="26606"/>
          <ac:spMkLst>
            <pc:docMk/>
            <pc:sldMk cId="2226278669" sldId="256"/>
            <ac:spMk id="325" creationId="{3FCFB1DE-0B7E-48CC-BA90-B2AB0889F9D6}"/>
          </ac:spMkLst>
        </pc:spChg>
        <pc:spChg chg="add del">
          <ac:chgData name="Soussand, Yoan" userId="6c304db6-38ce-44e5-ba9b-3778b08966c2" providerId="ADAL" clId="{ED4E84CA-539B-F14D-8B36-AC637F884A74}" dt="2021-08-16T20:49:50.318" v="104" actId="26606"/>
          <ac:spMkLst>
            <pc:docMk/>
            <pc:sldMk cId="2226278669" sldId="256"/>
            <ac:spMk id="327" creationId="{B9D7E975-9161-4F2D-AC53-69E1912F6B5D}"/>
          </ac:spMkLst>
        </pc:spChg>
        <pc:spChg chg="add del">
          <ac:chgData name="Soussand, Yoan" userId="6c304db6-38ce-44e5-ba9b-3778b08966c2" providerId="ADAL" clId="{ED4E84CA-539B-F14D-8B36-AC637F884A74}" dt="2021-08-16T20:49:50.318" v="104" actId="26606"/>
          <ac:spMkLst>
            <pc:docMk/>
            <pc:sldMk cId="2226278669" sldId="256"/>
            <ac:spMk id="328" creationId="{827DC2C4-B485-428A-BF4A-472D2967F47F}"/>
          </ac:spMkLst>
        </pc:spChg>
        <pc:spChg chg="add del">
          <ac:chgData name="Soussand, Yoan" userId="6c304db6-38ce-44e5-ba9b-3778b08966c2" providerId="ADAL" clId="{ED4E84CA-539B-F14D-8B36-AC637F884A74}" dt="2021-08-16T20:49:50.318" v="104" actId="26606"/>
          <ac:spMkLst>
            <pc:docMk/>
            <pc:sldMk cId="2226278669" sldId="256"/>
            <ac:spMk id="329" creationId="{463E6235-1649-4B47-9862-4026FC473B6F}"/>
          </ac:spMkLst>
        </pc:spChg>
        <pc:spChg chg="add del">
          <ac:chgData name="Soussand, Yoan" userId="6c304db6-38ce-44e5-ba9b-3778b08966c2" providerId="ADAL" clId="{ED4E84CA-539B-F14D-8B36-AC637F884A74}" dt="2021-08-16T20:49:52.494" v="106" actId="26606"/>
          <ac:spMkLst>
            <pc:docMk/>
            <pc:sldMk cId="2226278669" sldId="256"/>
            <ac:spMk id="331" creationId="{79EF0AA8-4D64-4C53-B384-57D2EF38220C}"/>
          </ac:spMkLst>
        </pc:spChg>
        <pc:spChg chg="add del">
          <ac:chgData name="Soussand, Yoan" userId="6c304db6-38ce-44e5-ba9b-3778b08966c2" providerId="ADAL" clId="{ED4E84CA-539B-F14D-8B36-AC637F884A74}" dt="2021-08-16T20:50:02.945" v="108" actId="26606"/>
          <ac:spMkLst>
            <pc:docMk/>
            <pc:sldMk cId="2226278669" sldId="256"/>
            <ac:spMk id="335" creationId="{8A94871E-96FC-4ADE-815B-41A636E34F1A}"/>
          </ac:spMkLst>
        </pc:spChg>
        <pc:spChg chg="add del">
          <ac:chgData name="Soussand, Yoan" userId="6c304db6-38ce-44e5-ba9b-3778b08966c2" providerId="ADAL" clId="{ED4E84CA-539B-F14D-8B36-AC637F884A74}" dt="2021-08-16T20:50:02.945" v="108" actId="26606"/>
          <ac:spMkLst>
            <pc:docMk/>
            <pc:sldMk cId="2226278669" sldId="256"/>
            <ac:spMk id="336" creationId="{3FCFB1DE-0B7E-48CC-BA90-B2AB0889F9D6}"/>
          </ac:spMkLst>
        </pc:spChg>
        <pc:spChg chg="add del">
          <ac:chgData name="Soussand, Yoan" userId="6c304db6-38ce-44e5-ba9b-3778b08966c2" providerId="ADAL" clId="{ED4E84CA-539B-F14D-8B36-AC637F884A74}" dt="2021-08-16T20:50:13.035" v="111"/>
          <ac:spMkLst>
            <pc:docMk/>
            <pc:sldMk cId="2226278669" sldId="256"/>
            <ac:spMk id="338" creationId="{23D09407-53BC-485E-B4CE-BC5E4FC4B25B}"/>
          </ac:spMkLst>
        </pc:spChg>
        <pc:spChg chg="add del">
          <ac:chgData name="Soussand, Yoan" userId="6c304db6-38ce-44e5-ba9b-3778b08966c2" providerId="ADAL" clId="{ED4E84CA-539B-F14D-8B36-AC637F884A74}" dt="2021-08-16T20:50:13.035" v="111"/>
          <ac:spMkLst>
            <pc:docMk/>
            <pc:sldMk cId="2226278669" sldId="256"/>
            <ac:spMk id="339" creationId="{921DB988-49FC-4608-B0A2-E2F3A4019041}"/>
          </ac:spMkLst>
        </pc:spChg>
        <pc:grpChg chg="add del">
          <ac:chgData name="Soussand, Yoan" userId="6c304db6-38ce-44e5-ba9b-3778b08966c2" providerId="ADAL" clId="{ED4E84CA-539B-F14D-8B36-AC637F884A74}" dt="2021-08-16T20:48:21.060" v="92" actId="26606"/>
          <ac:grpSpMkLst>
            <pc:docMk/>
            <pc:sldMk cId="2226278669" sldId="256"/>
            <ac:grpSpMk id="121" creationId="{D74613BB-817C-4C4F-8A24-4936F2F064C0}"/>
          </ac:grpSpMkLst>
        </pc:grpChg>
        <pc:grpChg chg="add del">
          <ac:chgData name="Soussand, Yoan" userId="6c304db6-38ce-44e5-ba9b-3778b08966c2" providerId="ADAL" clId="{ED4E84CA-539B-F14D-8B36-AC637F884A74}" dt="2021-08-16T20:49:52.494" v="106" actId="26606"/>
          <ac:grpSpMkLst>
            <pc:docMk/>
            <pc:sldMk cId="2226278669" sldId="256"/>
            <ac:grpSpMk id="332" creationId="{CAD19E66-9A79-42B6-9AA2-CC264BEC83C0}"/>
          </ac:grpSpMkLst>
        </pc:grpChg>
        <pc:grpChg chg="add del">
          <ac:chgData name="Soussand, Yoan" userId="6c304db6-38ce-44e5-ba9b-3778b08966c2" providerId="ADAL" clId="{ED4E84CA-539B-F14D-8B36-AC637F884A74}" dt="2021-08-16T20:50:13.035" v="111"/>
          <ac:grpSpMkLst>
            <pc:docMk/>
            <pc:sldMk cId="2226278669" sldId="256"/>
            <ac:grpSpMk id="340" creationId="{E9B930FD-8671-4C4C-ADCF-73AC1D0CD417}"/>
          </ac:grpSpMkLst>
        </pc:grpChg>
        <pc:grpChg chg="add del">
          <ac:chgData name="Soussand, Yoan" userId="6c304db6-38ce-44e5-ba9b-3778b08966c2" providerId="ADAL" clId="{ED4E84CA-539B-F14D-8B36-AC637F884A74}" dt="2021-08-16T20:50:13.035" v="111"/>
          <ac:grpSpMkLst>
            <pc:docMk/>
            <pc:sldMk cId="2226278669" sldId="256"/>
            <ac:grpSpMk id="343" creationId="{383C2651-AE0C-4AE4-8725-E2F9414FE219}"/>
          </ac:grpSpMkLst>
        </pc:grpChg>
        <pc:picChg chg="add mod ord">
          <ac:chgData name="Soussand, Yoan" userId="6c304db6-38ce-44e5-ba9b-3778b08966c2" providerId="ADAL" clId="{ED4E84CA-539B-F14D-8B36-AC637F884A74}" dt="2021-08-16T20:50:41.938" v="119" actId="26606"/>
          <ac:picMkLst>
            <pc:docMk/>
            <pc:sldMk cId="2226278669" sldId="256"/>
            <ac:picMk id="5" creationId="{7062B213-83A1-744F-891F-9D1734E7B8E5}"/>
          </ac:picMkLst>
        </pc:picChg>
        <pc:picChg chg="add del">
          <ac:chgData name="Soussand, Yoan" userId="6c304db6-38ce-44e5-ba9b-3778b08966c2" providerId="ADAL" clId="{ED4E84CA-539B-F14D-8B36-AC637F884A74}" dt="2021-08-16T20:50:41.825" v="118" actId="26606"/>
          <ac:picMkLst>
            <pc:docMk/>
            <pc:sldMk cId="2226278669" sldId="256"/>
            <ac:picMk id="10" creationId="{2006663E-E7C6-4740-91EF-F49426E3E65F}"/>
          </ac:picMkLst>
        </pc:picChg>
        <pc:picChg chg="add">
          <ac:chgData name="Soussand, Yoan" userId="6c304db6-38ce-44e5-ba9b-3778b08966c2" providerId="ADAL" clId="{ED4E84CA-539B-F14D-8B36-AC637F884A74}" dt="2021-08-16T20:50:41.938" v="119" actId="26606"/>
          <ac:picMkLst>
            <pc:docMk/>
            <pc:sldMk cId="2226278669" sldId="256"/>
            <ac:picMk id="19" creationId="{0A1BA0EF-0E2A-47B6-9E7E-68949890F8D9}"/>
          </ac:picMkLst>
        </pc:picChg>
        <pc:picChg chg="del mod ord">
          <ac:chgData name="Soussand, Yoan" userId="6c304db6-38ce-44e5-ba9b-3778b08966c2" providerId="ADAL" clId="{ED4E84CA-539B-F14D-8B36-AC637F884A74}" dt="2021-08-16T20:47:45.380" v="90" actId="478"/>
          <ac:picMkLst>
            <pc:docMk/>
            <pc:sldMk cId="2226278669" sldId="256"/>
            <ac:picMk id="289" creationId="{1CCEB5BD-C1C1-8D49-8357-7EA3EC9ED380}"/>
          </ac:picMkLst>
        </pc:picChg>
        <pc:cxnChg chg="add del">
          <ac:chgData name="Soussand, Yoan" userId="6c304db6-38ce-44e5-ba9b-3778b08966c2" providerId="ADAL" clId="{ED4E84CA-539B-F14D-8B36-AC637F884A74}" dt="2021-08-16T20:46:08.295" v="88"/>
          <ac:cxnSpMkLst>
            <pc:docMk/>
            <pc:sldMk cId="2226278669" sldId="256"/>
            <ac:cxnSpMk id="302" creationId="{805E69BC-D844-4AB5-9E35-ED458EE29655}"/>
          </ac:cxnSpMkLst>
        </pc:cxnChg>
        <pc:cxnChg chg="add del">
          <ac:chgData name="Soussand, Yoan" userId="6c304db6-38ce-44e5-ba9b-3778b08966c2" providerId="ADAL" clId="{ED4E84CA-539B-F14D-8B36-AC637F884A74}" dt="2021-08-16T20:46:08.295" v="88"/>
          <ac:cxnSpMkLst>
            <pc:docMk/>
            <pc:sldMk cId="2226278669" sldId="256"/>
            <ac:cxnSpMk id="303" creationId="{4312C673-8179-457E-AD2A-D1FAE4CC961A}"/>
          </ac:cxnSpMkLst>
        </pc:cxnChg>
        <pc:cxnChg chg="add del">
          <ac:chgData name="Soussand, Yoan" userId="6c304db6-38ce-44e5-ba9b-3778b08966c2" providerId="ADAL" clId="{ED4E84CA-539B-F14D-8B36-AC637F884A74}" dt="2021-08-16T20:48:26.616" v="96" actId="26606"/>
          <ac:cxnSpMkLst>
            <pc:docMk/>
            <pc:sldMk cId="2226278669" sldId="256"/>
            <ac:cxnSpMk id="313" creationId="{23B93832-6514-44F4-849B-5EE2C8A2337D}"/>
          </ac:cxnSpMkLst>
        </pc:cxnChg>
        <pc:cxnChg chg="add del">
          <ac:chgData name="Soussand, Yoan" userId="6c304db6-38ce-44e5-ba9b-3778b08966c2" providerId="ADAL" clId="{ED4E84CA-539B-F14D-8B36-AC637F884A74}" dt="2021-08-16T20:48:32.083" v="98" actId="26606"/>
          <ac:cxnSpMkLst>
            <pc:docMk/>
            <pc:sldMk cId="2226278669" sldId="256"/>
            <ac:cxnSpMk id="317" creationId="{56020367-4FD5-4596-8E10-C5F095CD8DBF}"/>
          </ac:cxnSpMkLst>
        </pc:cxnChg>
      </pc:sldChg>
      <pc:sldChg chg="addSp delSp modSp mod setBg addAnim delAnim delDesignElem">
        <pc:chgData name="Soussand, Yoan" userId="6c304db6-38ce-44e5-ba9b-3778b08966c2" providerId="ADAL" clId="{ED4E84CA-539B-F14D-8B36-AC637F884A74}" dt="2021-08-16T20:53:51.472" v="153" actId="108"/>
        <pc:sldMkLst>
          <pc:docMk/>
          <pc:sldMk cId="2796943302" sldId="257"/>
        </pc:sldMkLst>
        <pc:spChg chg="del">
          <ac:chgData name="Soussand, Yoan" userId="6c304db6-38ce-44e5-ba9b-3778b08966c2" providerId="ADAL" clId="{ED4E84CA-539B-F14D-8B36-AC637F884A74}" dt="2021-08-16T19:44:01.538" v="0" actId="478"/>
          <ac:spMkLst>
            <pc:docMk/>
            <pc:sldMk cId="2796943302" sldId="257"/>
            <ac:spMk id="2" creationId="{F944DE2A-C059-A247-9EEB-51242C66A61C}"/>
          </ac:spMkLst>
        </pc:spChg>
        <pc:spChg chg="del">
          <ac:chgData name="Soussand, Yoan" userId="6c304db6-38ce-44e5-ba9b-3778b08966c2" providerId="ADAL" clId="{ED4E84CA-539B-F14D-8B36-AC637F884A74}" dt="2021-08-16T19:44:04.395" v="1" actId="478"/>
          <ac:spMkLst>
            <pc:docMk/>
            <pc:sldMk cId="2796943302" sldId="257"/>
            <ac:spMk id="3" creationId="{3D36D578-1B56-B748-8AB8-8E9718BC9065}"/>
          </ac:spMkLst>
        </pc:spChg>
        <pc:spChg chg="add mod">
          <ac:chgData name="Soussand, Yoan" userId="6c304db6-38ce-44e5-ba9b-3778b08966c2" providerId="ADAL" clId="{ED4E84CA-539B-F14D-8B36-AC637F884A74}" dt="2021-08-16T20:53:51.472" v="153" actId="108"/>
          <ac:spMkLst>
            <pc:docMk/>
            <pc:sldMk cId="2796943302" sldId="257"/>
            <ac:spMk id="6" creationId="{F9B53B18-97D3-8346-B305-74093F434F7C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0" creationId="{F3060C83-F051-4F0E-ABAD-AA0DFC48B218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2" creationId="{83C98ABE-055B-441F-B07E-44F97F083C39}"/>
          </ac:spMkLst>
        </pc:spChg>
        <pc:spChg chg="add del">
          <ac:chgData name="Soussand, Yoan" userId="6c304db6-38ce-44e5-ba9b-3778b08966c2" providerId="ADAL" clId="{ED4E84CA-539B-F14D-8B36-AC637F884A74}" dt="2021-08-16T20:44:54.142" v="74"/>
          <ac:spMkLst>
            <pc:docMk/>
            <pc:sldMk cId="2796943302" sldId="257"/>
            <ac:spMk id="13" creationId="{A3363022-C969-41E9-8EB2-E4C94908C1FA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4" creationId="{29FDB030-9B49-4CED-8CCD-4D99382388AC}"/>
          </ac:spMkLst>
        </pc:spChg>
        <pc:spChg chg="add del">
          <ac:chgData name="Soussand, Yoan" userId="6c304db6-38ce-44e5-ba9b-3778b08966c2" providerId="ADAL" clId="{ED4E84CA-539B-F14D-8B36-AC637F884A74}" dt="2021-08-16T20:44:54.142" v="74"/>
          <ac:spMkLst>
            <pc:docMk/>
            <pc:sldMk cId="2796943302" sldId="257"/>
            <ac:spMk id="15" creationId="{8D1AD6B3-BE88-4CEB-BA17-790657CC4729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6" creationId="{3783CA14-24A1-485C-8B30-D6A5D87987AD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18" creationId="{9A97C86A-04D6-40F7-AE84-31AB43E6A846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20" creationId="{FF9F2414-84E8-453E-B1F3-389FDE8192D9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21" creationId="{C8D58395-74AF-401A-AF2F-76B6FCF71DFE}"/>
          </ac:spMkLst>
        </pc:spChg>
        <pc:spChg chg="add del">
          <ac:chgData name="Soussand, Yoan" userId="6c304db6-38ce-44e5-ba9b-3778b08966c2" providerId="ADAL" clId="{ED4E84CA-539B-F14D-8B36-AC637F884A74}" dt="2021-08-16T19:46:02.275" v="6" actId="26606"/>
          <ac:spMkLst>
            <pc:docMk/>
            <pc:sldMk cId="2796943302" sldId="257"/>
            <ac:spMk id="22" creationId="{3ECA69A1-7536-43AC-85EF-C7106179F5ED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23" creationId="{2F003F3F-F118-41D2-AA3F-74DB0D1970BB}"/>
          </ac:spMkLst>
        </pc:spChg>
        <pc:spChg chg="add del">
          <ac:chgData name="Soussand, Yoan" userId="6c304db6-38ce-44e5-ba9b-3778b08966c2" providerId="ADAL" clId="{ED4E84CA-539B-F14D-8B36-AC637F884A74}" dt="2021-08-16T20:02:10.105" v="63"/>
          <ac:spMkLst>
            <pc:docMk/>
            <pc:sldMk cId="2796943302" sldId="257"/>
            <ac:spMk id="24" creationId="{AB8C311F-7253-4AED-9701-7FC0708C41C7}"/>
          </ac:spMkLst>
        </pc:spChg>
        <pc:spChg chg="add del">
          <ac:chgData name="Soussand, Yoan" userId="6c304db6-38ce-44e5-ba9b-3778b08966c2" providerId="ADAL" clId="{ED4E84CA-539B-F14D-8B36-AC637F884A74}" dt="2021-08-16T20:02:10.105" v="63"/>
          <ac:spMkLst>
            <pc:docMk/>
            <pc:sldMk cId="2796943302" sldId="257"/>
            <ac:spMk id="25" creationId="{E2384209-CB15-4CDF-9D31-C44FD9A3F20D}"/>
          </ac:spMkLst>
        </pc:spChg>
        <pc:spChg chg="add del">
          <ac:chgData name="Soussand, Yoan" userId="6c304db6-38ce-44e5-ba9b-3778b08966c2" providerId="ADAL" clId="{ED4E84CA-539B-F14D-8B36-AC637F884A74}" dt="2021-08-16T20:02:10.105" v="63"/>
          <ac:spMkLst>
            <pc:docMk/>
            <pc:sldMk cId="2796943302" sldId="257"/>
            <ac:spMk id="26" creationId="{2633B3B5-CC90-43F0-8714-D31D1F3F0209}"/>
          </ac:spMkLst>
        </pc:spChg>
        <pc:spChg chg="add del">
          <ac:chgData name="Soussand, Yoan" userId="6c304db6-38ce-44e5-ba9b-3778b08966c2" providerId="ADAL" clId="{ED4E84CA-539B-F14D-8B36-AC637F884A74}" dt="2021-08-16T20:02:10.105" v="63"/>
          <ac:spMkLst>
            <pc:docMk/>
            <pc:sldMk cId="2796943302" sldId="257"/>
            <ac:spMk id="27" creationId="{A8D57A06-A426-446D-B02C-A2DC6B62E45E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28" creationId="{B712E947-0734-45F9-9C4F-41114EC3A33E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29" creationId="{4C6B5652-C661-4C58-B937-F0F490F7FCB2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30" creationId="{0B936867-6407-43FB-9DE6-1B0879D0CB31}"/>
          </ac:spMkLst>
        </pc:spChg>
        <pc:spChg chg="add del">
          <ac:chgData name="Soussand, Yoan" userId="6c304db6-38ce-44e5-ba9b-3778b08966c2" providerId="ADAL" clId="{ED4E84CA-539B-F14D-8B36-AC637F884A74}" dt="2021-08-16T20:46:08.295" v="88"/>
          <ac:spMkLst>
            <pc:docMk/>
            <pc:sldMk cId="2796943302" sldId="257"/>
            <ac:spMk id="31" creationId="{ACD0B258-678B-4A8C-894F-848AF24A1922}"/>
          </ac:spMkLst>
        </pc:spChg>
        <pc:grpChg chg="add del">
          <ac:chgData name="Soussand, Yoan" userId="6c304db6-38ce-44e5-ba9b-3778b08966c2" providerId="ADAL" clId="{ED4E84CA-539B-F14D-8B36-AC637F884A74}" dt="2021-08-16T20:44:54.142" v="74"/>
          <ac:grpSpMkLst>
            <pc:docMk/>
            <pc:sldMk cId="2796943302" sldId="257"/>
            <ac:grpSpMk id="17" creationId="{89D1390B-7E13-4B4F-9CB2-391063412E54}"/>
          </ac:grpSpMkLst>
        </pc:grpChg>
        <pc:picChg chg="add mod modCrop">
          <ac:chgData name="Soussand, Yoan" userId="6c304db6-38ce-44e5-ba9b-3778b08966c2" providerId="ADAL" clId="{ED4E84CA-539B-F14D-8B36-AC637F884A74}" dt="2021-08-16T20:52:51.197" v="151" actId="14100"/>
          <ac:picMkLst>
            <pc:docMk/>
            <pc:sldMk cId="2796943302" sldId="257"/>
            <ac:picMk id="3" creationId="{5BE19488-34E2-7A47-B04D-78B9F83336BE}"/>
          </ac:picMkLst>
        </pc:picChg>
        <pc:picChg chg="add del mod modCrop">
          <ac:chgData name="Soussand, Yoan" userId="6c304db6-38ce-44e5-ba9b-3778b08966c2" providerId="ADAL" clId="{ED4E84CA-539B-F14D-8B36-AC637F884A74}" dt="2021-08-16T19:51:26.578" v="60" actId="478"/>
          <ac:picMkLst>
            <pc:docMk/>
            <pc:sldMk cId="2796943302" sldId="257"/>
            <ac:picMk id="5" creationId="{6BC04A5B-FCF3-0047-995A-49728E3748D9}"/>
          </ac:picMkLst>
        </pc:picChg>
        <pc:picChg chg="add del mod">
          <ac:chgData name="Soussand, Yoan" userId="6c304db6-38ce-44e5-ba9b-3778b08966c2" providerId="ADAL" clId="{ED4E84CA-539B-F14D-8B36-AC637F884A74}" dt="2021-08-16T20:51:02.834" v="120" actId="478"/>
          <ac:picMkLst>
            <pc:docMk/>
            <pc:sldMk cId="2796943302" sldId="257"/>
            <ac:picMk id="8" creationId="{A5EB4FD7-AB5D-48CE-BE37-D33C78E9A4CD}"/>
          </ac:picMkLst>
        </pc:picChg>
      </pc:sldChg>
      <pc:sldChg chg="addSp delSp modSp new mod">
        <pc:chgData name="Soussand, Yoan" userId="6c304db6-38ce-44e5-ba9b-3778b08966c2" providerId="ADAL" clId="{ED4E84CA-539B-F14D-8B36-AC637F884A74}" dt="2021-08-16T21:10:35.658" v="1101" actId="20577"/>
        <pc:sldMkLst>
          <pc:docMk/>
          <pc:sldMk cId="891734803" sldId="258"/>
        </pc:sldMkLst>
        <pc:spChg chg="del mod">
          <ac:chgData name="Soussand, Yoan" userId="6c304db6-38ce-44e5-ba9b-3778b08966c2" providerId="ADAL" clId="{ED4E84CA-539B-F14D-8B36-AC637F884A74}" dt="2021-08-16T20:55:32.398" v="183" actId="478"/>
          <ac:spMkLst>
            <pc:docMk/>
            <pc:sldMk cId="891734803" sldId="258"/>
            <ac:spMk id="2" creationId="{25B42FB7-1A14-9446-A95B-131ACC644E22}"/>
          </ac:spMkLst>
        </pc:spChg>
        <pc:spChg chg="mod">
          <ac:chgData name="Soussand, Yoan" userId="6c304db6-38ce-44e5-ba9b-3778b08966c2" providerId="ADAL" clId="{ED4E84CA-539B-F14D-8B36-AC637F884A74}" dt="2021-08-16T21:10:35.658" v="1101" actId="20577"/>
          <ac:spMkLst>
            <pc:docMk/>
            <pc:sldMk cId="891734803" sldId="258"/>
            <ac:spMk id="3" creationId="{ABE01BE0-2103-7245-97EB-A3083DFAF553}"/>
          </ac:spMkLst>
        </pc:spChg>
        <pc:spChg chg="add mod">
          <ac:chgData name="Soussand, Yoan" userId="6c304db6-38ce-44e5-ba9b-3778b08966c2" providerId="ADAL" clId="{ED4E84CA-539B-F14D-8B36-AC637F884A74}" dt="2021-08-16T20:56:03.948" v="220" actId="1076"/>
          <ac:spMkLst>
            <pc:docMk/>
            <pc:sldMk cId="891734803" sldId="258"/>
            <ac:spMk id="4" creationId="{27631B3A-07BD-E545-932F-7FD862ABD4A0}"/>
          </ac:spMkLst>
        </pc:spChg>
        <pc:spChg chg="add del mod">
          <ac:chgData name="Soussand, Yoan" userId="6c304db6-38ce-44e5-ba9b-3778b08966c2" providerId="ADAL" clId="{ED4E84CA-539B-F14D-8B36-AC637F884A74}" dt="2021-08-16T20:56:07.600" v="221" actId="478"/>
          <ac:spMkLst>
            <pc:docMk/>
            <pc:sldMk cId="891734803" sldId="258"/>
            <ac:spMk id="6" creationId="{8B9B73EE-82FB-E94C-84FB-68A72303A0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5D442AB-6860-B042-B086-2F1716AA4299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782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46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887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21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484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684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616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52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953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0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24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90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92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85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21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19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93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31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5D442AB-6860-B042-B086-2F1716AA4299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1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  <p:sldLayoutId id="2147484049" r:id="rId17"/>
    <p:sldLayoutId id="214748405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9">
            <a:extLst>
              <a:ext uri="{FF2B5EF4-FFF2-40B4-BE49-F238E27FC236}">
                <a16:creationId xmlns:a16="http://schemas.microsoft.com/office/drawing/2014/main" id="{0A1BA0EF-0E2A-47B6-9E7E-68949890F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ADEF8846-2D6D-405C-ACE3-3E8D2E451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62951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994BAC77-5C15-4467-AF87-602186CE3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3" y="0"/>
            <a:ext cx="7307266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9D1A607-9714-694C-8C6D-4C5C5C89B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223" y="1304458"/>
            <a:ext cx="6232219" cy="2901781"/>
          </a:xfrm>
        </p:spPr>
        <p:txBody>
          <a:bodyPr>
            <a:normAutofit/>
          </a:bodyPr>
          <a:lstStyle/>
          <a:p>
            <a:r>
              <a:rPr lang="fr-FR">
                <a:latin typeface="Apple Chancery" panose="03020702040506060504" pitchFamily="66" charset="-79"/>
                <a:ea typeface="Apple Symbols" panose="02000000000000000000" pitchFamily="2" charset="-79"/>
                <a:cs typeface="Apple Chancery" panose="03020702040506060504" pitchFamily="66" charset="-79"/>
              </a:rPr>
              <a:t>Projet 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DEA436-D149-384F-A768-FDA2F0443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224" y="4206239"/>
            <a:ext cx="6232218" cy="10669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Créez votre premier jeu vidéo avec Swift !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52AF70D7-58F1-42CD-B0AB-BEB0ADDC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278624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B35B17-18BF-4D26-96DC-290B6F57F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62454"/>
            <a:ext cx="727862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25A454-7C47-49CE-8425-3EC9800E4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677" y="450792"/>
            <a:ext cx="3600028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9" descr="Game controller">
            <a:extLst>
              <a:ext uri="{FF2B5EF4-FFF2-40B4-BE49-F238E27FC236}">
                <a16:creationId xmlns:a16="http://schemas.microsoft.com/office/drawing/2014/main" id="{7062B213-83A1-744F-891F-9D1734E7B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74980" y="1865430"/>
            <a:ext cx="3121157" cy="312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7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9B53B18-97D3-8346-B305-74093F434F7C}"/>
              </a:ext>
            </a:extLst>
          </p:cNvPr>
          <p:cNvSpPr txBox="1"/>
          <p:nvPr/>
        </p:nvSpPr>
        <p:spPr>
          <a:xfrm>
            <a:off x="3421117" y="154357"/>
            <a:ext cx="5349765" cy="4551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4400" b="1" dirty="0"/>
              <a:t>Déroulement</a:t>
            </a:r>
            <a:r>
              <a:rPr lang="en-US" sz="4400" b="1" dirty="0"/>
              <a:t> du jeux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BE19488-34E2-7A47-B04D-78B9F8333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06" t="10102" r="32691" b="11922"/>
          <a:stretch/>
        </p:blipFill>
        <p:spPr>
          <a:xfrm rot="5400000">
            <a:off x="3111042" y="-1922705"/>
            <a:ext cx="5711675" cy="1075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4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E01BE0-2103-7245-97EB-A3083DFAF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Classe Main -&gt;</a:t>
            </a:r>
            <a:r>
              <a:rPr lang="fr-FR" dirty="0">
                <a:latin typeface="Andale Mono" panose="020B0509000000000004" pitchFamily="49" charset="0"/>
                <a:cs typeface="Al Nile" pitchFamily="2" charset="-78"/>
              </a:rPr>
              <a:t>gère le lancement du jeux ou l’arrêt du programme</a:t>
            </a:r>
          </a:p>
          <a:p>
            <a:r>
              <a:rPr lang="fr-FR" dirty="0"/>
              <a:t>Classe </a:t>
            </a:r>
            <a:r>
              <a:rPr lang="fr-FR" dirty="0" err="1"/>
              <a:t>game</a:t>
            </a:r>
            <a:r>
              <a:rPr lang="fr-FR" dirty="0"/>
              <a:t> -&gt;</a:t>
            </a:r>
            <a:r>
              <a:rPr lang="fr-FR" dirty="0">
                <a:latin typeface="Andale Mono" panose="020B0509000000000004" pitchFamily="49" charset="0"/>
                <a:cs typeface="Al Nile" pitchFamily="2" charset="-78"/>
              </a:rPr>
              <a:t>gère le déroulement des différentes partie du jeux</a:t>
            </a:r>
          </a:p>
          <a:p>
            <a:r>
              <a:rPr lang="fr-FR" dirty="0"/>
              <a:t>Classe </a:t>
            </a:r>
            <a:r>
              <a:rPr lang="fr-FR" dirty="0" err="1"/>
              <a:t>weapon</a:t>
            </a:r>
            <a:r>
              <a:rPr lang="fr-FR" dirty="0"/>
              <a:t> -&gt;</a:t>
            </a:r>
            <a:r>
              <a:rPr lang="fr-FR" dirty="0">
                <a:latin typeface="Andale Mono" panose="020B0509000000000004" pitchFamily="49" charset="0"/>
                <a:cs typeface="Al Nile" pitchFamily="2" charset="-78"/>
              </a:rPr>
              <a:t>fournis aux classes qui en héritent un nom et une puissance d’arme.</a:t>
            </a:r>
          </a:p>
          <a:p>
            <a:r>
              <a:rPr lang="fr-FR" dirty="0"/>
              <a:t>Classe </a:t>
            </a:r>
            <a:r>
              <a:rPr lang="fr-FR" dirty="0" err="1"/>
              <a:t>character</a:t>
            </a:r>
            <a:r>
              <a:rPr lang="fr-FR" dirty="0"/>
              <a:t> -&gt;</a:t>
            </a:r>
            <a:r>
              <a:rPr lang="fr-FR" dirty="0">
                <a:latin typeface="Andale Mono" panose="020B0509000000000004" pitchFamily="49" charset="0"/>
                <a:cs typeface="Al Nile" pitchFamily="2" charset="-78"/>
              </a:rPr>
              <a:t> fournis les caractéristiques du personnage(nom, point de vie, point de capacité de soins ainsi qu’une arme.</a:t>
            </a:r>
          </a:p>
          <a:p>
            <a:r>
              <a:rPr lang="fr-FR" dirty="0"/>
              <a:t>Classe </a:t>
            </a:r>
            <a:r>
              <a:rPr lang="fr-FR" dirty="0" err="1"/>
              <a:t>player</a:t>
            </a:r>
            <a:r>
              <a:rPr lang="fr-FR" dirty="0"/>
              <a:t> -&gt; </a:t>
            </a:r>
            <a:r>
              <a:rPr lang="fr-FR" dirty="0">
                <a:latin typeface="Andale Mono" panose="020B0509000000000004" pitchFamily="49" charset="0"/>
                <a:cs typeface="Al Nile" pitchFamily="2" charset="-78"/>
              </a:rPr>
              <a:t>Gère le nombre de personnage dans une équipe ainsi que les actions qu’ils vont effectuer( Attaque, </a:t>
            </a:r>
            <a:r>
              <a:rPr lang="fr-FR">
                <a:latin typeface="Andale Mono" panose="020B0509000000000004" pitchFamily="49" charset="0"/>
                <a:cs typeface="Al Nile" pitchFamily="2" charset="-78"/>
              </a:rPr>
              <a:t>ou soigner)</a:t>
            </a:r>
            <a:endParaRPr lang="fr-FR" dirty="0">
              <a:latin typeface="Andale Mono" panose="020B0509000000000004" pitchFamily="49" charset="0"/>
              <a:cs typeface="Al Nile" pitchFamily="2" charset="-78"/>
            </a:endParaRPr>
          </a:p>
          <a:p>
            <a:endParaRPr lang="fr-FR" dirty="0">
              <a:latin typeface="Andale Mono" panose="020B0509000000000004" pitchFamily="49" charset="0"/>
              <a:cs typeface="Al Nile" pitchFamily="2" charset="-78"/>
            </a:endParaRPr>
          </a:p>
          <a:p>
            <a:endParaRPr lang="fr-FR" dirty="0">
              <a:latin typeface="Andale Mono" panose="020B0509000000000004" pitchFamily="49" charset="0"/>
              <a:cs typeface="Al Nile" pitchFamily="2" charset="-78"/>
            </a:endParaRPr>
          </a:p>
          <a:p>
            <a:endParaRPr lang="fr-FR" dirty="0">
              <a:latin typeface="Andale Mono" panose="020B0509000000000004" pitchFamily="49" charset="0"/>
              <a:cs typeface="Al Nile" pitchFamily="2" charset="-78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7631B3A-07BD-E545-932F-7FD862ABD4A0}"/>
              </a:ext>
            </a:extLst>
          </p:cNvPr>
          <p:cNvSpPr txBox="1"/>
          <p:nvPr/>
        </p:nvSpPr>
        <p:spPr>
          <a:xfrm>
            <a:off x="2880389" y="117883"/>
            <a:ext cx="6431221" cy="4551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4400" b="1" dirty="0"/>
              <a:t>Identification des classes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91734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nd événement">
  <a:themeElements>
    <a:clrScheme name="Grand événem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Grand événem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and événem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{67727598-D7EB-BE4C-8B19-C2B655C2776F}tf10001077</Template>
  <TotalTime>103</TotalTime>
  <Words>103</Words>
  <Application>Microsoft Macintosh PowerPoint</Application>
  <PresentationFormat>Grand écran</PresentationFormat>
  <Paragraphs>10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Andale Mono</vt:lpstr>
      <vt:lpstr>Apple Chancery</vt:lpstr>
      <vt:lpstr>Arial</vt:lpstr>
      <vt:lpstr>Impact</vt:lpstr>
      <vt:lpstr>Grand événement</vt:lpstr>
      <vt:lpstr>Projet 3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</dc:title>
  <dc:creator>Soussand, Yoan</dc:creator>
  <cp:lastModifiedBy>Soussand, Yoan</cp:lastModifiedBy>
  <cp:revision>2</cp:revision>
  <dcterms:created xsi:type="dcterms:W3CDTF">2021-08-13T11:50:51Z</dcterms:created>
  <dcterms:modified xsi:type="dcterms:W3CDTF">2021-08-16T21:10:37Z</dcterms:modified>
</cp:coreProperties>
</file>