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e777e2904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e777e2904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e777e2904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e777e2904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e777e2904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e777e2904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e777e2904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e777e2904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BookWorld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Йоана Григорова ФН:62021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0" y="1356750"/>
            <a:ext cx="38100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582775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Използвани технологии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977775" y="1251525"/>
            <a:ext cx="2241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Back-end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NodeJS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Express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MongoDB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mLab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938150" y="2683225"/>
            <a:ext cx="2471700" cy="19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Front-end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ReactJS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Redux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JavaScript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CSS3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Materialize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900" y="1284625"/>
            <a:ext cx="4374776" cy="266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775" y="3380950"/>
            <a:ext cx="2096250" cy="12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350" y="667075"/>
            <a:ext cx="352425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Основни функционалности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Вход / Регистрация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Разглеждане на каталога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Търсене в каталога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Филтриране по жанр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Добавяне/махане от Favorites/Wish list/ 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Добавяне на коментар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Поставяне на рейтинг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Препоръчване на книга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Добавяне на книга (само от администратор)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Премахване на коментари </a:t>
            </a:r>
            <a:r>
              <a:rPr lang="en"/>
              <a:t>(само от администратор)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20800" y="3605125"/>
            <a:ext cx="87024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accent3"/>
                </a:solidFill>
              </a:rPr>
              <a:t>Демо</a:t>
            </a:r>
            <a:endParaRPr sz="8000">
              <a:solidFill>
                <a:schemeClr val="accent3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950" y="311125"/>
            <a:ext cx="6248101" cy="35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5875" y="532875"/>
            <a:ext cx="4492248" cy="28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05825"/>
            <a:ext cx="9144000" cy="11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6550" y="192225"/>
            <a:ext cx="3334887" cy="22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