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349" r:id="rId12"/>
    <p:sldId id="424" r:id="rId13"/>
    <p:sldId id="425" r:id="rId14"/>
    <p:sldId id="42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1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5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7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4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09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09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09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09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Въвеждане на текст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Това, което се чете от конзолата е текст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Въвеждане на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"Parse"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3000" dirty="0"/>
              <a:t>за превръщане на текст в число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Можем да изведем няколко текста на конзолата едновременно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5146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4343400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4" y="610618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конзолата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4" y="3629025"/>
            <a:ext cx="39243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604" y="4448206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https://judge.softuni.bg/Contests/Practice/Index/609#0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/>
              <a:t> от азбуката</a:t>
            </a:r>
            <a:r>
              <a:rPr lang="en-US" dirty="0"/>
              <a:t> (</a:t>
            </a:r>
            <a:r>
              <a:rPr lang="bg-BG" dirty="0"/>
              <a:t>символ)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/>
              <a:t> от седмицата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Console.Write("Centimeters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https://judge.softuni.bg/Contests/Practice/Index/609#1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https://judge.softuni.bg/Contests/Practice/Index/609#2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https://judge.softuni.bg/Contests/Practice/Index/609#3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31901"/>
            <a:ext cx="10363200" cy="1568497"/>
          </a:xfrm>
        </p:spPr>
        <p:txBody>
          <a:bodyPr/>
          <a:lstStyle/>
          <a:p>
            <a:r>
              <a:rPr lang="bg-BG" dirty="0"/>
              <a:t>Задачи с четене и</a:t>
            </a:r>
            <a:br>
              <a:rPr lang="bg-BG" dirty="0"/>
            </a:br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5859">
            <a:off x="1615528" y="2218403"/>
            <a:ext cx="5634706" cy="1505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926</Words>
  <Application>Microsoft Office PowerPoint</Application>
  <PresentationFormat>Custom</PresentationFormat>
  <Paragraphs>137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четене и печатане на конзолата</vt:lpstr>
      <vt:lpstr>Какво научихме днес?</vt:lpstr>
      <vt:lpstr>Четене и печатане на конзолата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Четене и печатане на конзолата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2017-06-02T21:49:26Z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