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74" r:id="rId3"/>
    <p:sldId id="276" r:id="rId4"/>
    <p:sldId id="428" r:id="rId5"/>
    <p:sldId id="425" r:id="rId6"/>
    <p:sldId id="440" r:id="rId7"/>
    <p:sldId id="426" r:id="rId8"/>
    <p:sldId id="439" r:id="rId9"/>
    <p:sldId id="451" r:id="rId10"/>
    <p:sldId id="431" r:id="rId11"/>
    <p:sldId id="429" r:id="rId12"/>
    <p:sldId id="441" r:id="rId13"/>
    <p:sldId id="349" r:id="rId14"/>
    <p:sldId id="448" r:id="rId15"/>
    <p:sldId id="449" r:id="rId16"/>
    <p:sldId id="450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7" d="100"/>
          <a:sy n="87" d="100"/>
        </p:scale>
        <p:origin x="2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6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23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9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311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0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Аритметични операции с числа, закръгляне до определен знак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  <a:endParaRPr lang="bg-BG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12" y="2592464"/>
            <a:ext cx="4620602" cy="228733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613" y="1242249"/>
            <a:ext cx="5773793" cy="23165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Закръгляне на дробни числа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4086206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1828800"/>
            <a:ext cx="5792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3200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6A0B059-BC29-48A4-9CB8-362F6FFAA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4462691"/>
            <a:ext cx="68595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Image result for arithmetic operators">
            <a:extLst>
              <a:ext uri="{FF2B5EF4-FFF2-40B4-BE49-F238E27FC236}">
                <a16:creationId xmlns:a16="http://schemas.microsoft.com/office/drawing/2014/main" id="{2A792D1D-B6DA-4051-85E5-95F35E52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62" y="1237614"/>
            <a:ext cx="1905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Прости аритметични операции</a:t>
            </a:r>
            <a:endParaRPr lang="en-US" dirty="0"/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Събиране, изваждане</a:t>
            </a:r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умножение, деление</a:t>
            </a:r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съединяване на текст с число</a:t>
            </a:r>
            <a:endParaRPr lang="en-US" dirty="0"/>
          </a:p>
          <a:p>
            <a:pPr marL="514350" lvl="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Закръгляне до определен знак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Задачи с прости пресмятания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Console.WriteLine("Trapezoid area = " + area);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https://judge.softuni.bg/Contests/Practice/Index/610#0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86596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1600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(112.345, 1);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112.3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three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(566.7899, 3);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566.79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4495950"/>
            <a:ext cx="4507622" cy="578882"/>
          </a:xfrm>
          <a:prstGeom prst="wedgeRoundRectCallout">
            <a:avLst>
              <a:gd name="adj1" fmla="val -43449"/>
              <a:gd name="adj2" fmla="val 10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символи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точката</a:t>
            </a:r>
          </a:p>
        </p:txBody>
      </p:sp>
    </p:spTree>
    <p:extLst>
      <p:ext uri="{BB962C8B-B14F-4D97-AF65-F5344CB8AC3E}">
        <p14:creationId xmlns:p14="http://schemas.microsoft.com/office/powerpoint/2010/main" val="8352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/ </a:t>
            </a:r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010188"/>
            <a:ext cx="105156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Math.Round(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04412" y="2377448"/>
            <a:ext cx="234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</a:t>
            </a:r>
            <a:r>
              <a:rPr lang="bg-BG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1186</Words>
  <Application>Microsoft Office PowerPoint</Application>
  <PresentationFormat>Custom</PresentationFormat>
  <Paragraphs>168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Закръгляне на числа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2017-06-02T22:22:14Z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