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171207-C6FD-48B3-A27A-861E4D188FE6}">
  <a:tblStyle styleId="{8F171207-C6FD-48B3-A27A-861E4D188F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d5f6f1e2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5f6f1e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c31136c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c31136c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a088613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a088613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ea08861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ea08861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ea088613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ea088613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ea088613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ea08861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ea088613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ea088613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eb79205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eb79205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eb792059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eb792059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eb792059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eb7920598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eb7920598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eb792059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c31136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c31136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eb7920598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eb7920598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eb7920598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eb7920598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ea088613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ea088613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d5f6f1d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d5f6f1d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eb7920598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eb7920598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eb7920598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eb7920598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eb7920598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eb7920598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eb7920598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eb7920598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ea088613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ea088613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dc31136c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dc31136c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ea08861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ea08861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dc31136cc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dc31136cc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dc31136c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dc31136c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ea088613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ea088613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d5f6f1d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d5f6f1d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ea088613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ea088613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e61913f5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e61913f5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ea088613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ea088613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ea088613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ea088613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e61913f5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e61913f5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5e61913f5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e61913f5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d5f6f1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d5f6f1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e61913f5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e61913f5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e61913f5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e61913f5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5dc31136c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dc31136c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5dc31136c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dc31136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5fdc19b4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5fdc19b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dc31136c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c31136c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ea088613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ea088613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dc31136c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dc31136c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dc31136c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c31136c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c31136c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c31136c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hyperlink" Target="http://softuni.bg/" TargetMode="External"/><Relationship Id="rId4" Type="http://schemas.openxmlformats.org/officeDocument/2006/relationships/hyperlink" Target="http://softuni.org/" TargetMode="External"/><Relationship Id="rId11" Type="http://schemas.openxmlformats.org/officeDocument/2006/relationships/hyperlink" Target="http://www.introprogramming.info/" TargetMode="External"/><Relationship Id="rId10" Type="http://schemas.openxmlformats.org/officeDocument/2006/relationships/hyperlink" Target="http://www.youtube.com/SoftwareUniversity" TargetMode="External"/><Relationship Id="rId12" Type="http://schemas.openxmlformats.org/officeDocument/2006/relationships/image" Target="../media/image10.png"/><Relationship Id="rId9" Type="http://schemas.openxmlformats.org/officeDocument/2006/relationships/hyperlink" Target="https://twitter.com/softunibg" TargetMode="External"/><Relationship Id="rId5" Type="http://schemas.openxmlformats.org/officeDocument/2006/relationships/hyperlink" Target="http://www.nakov.com/" TargetMode="External"/><Relationship Id="rId6" Type="http://schemas.openxmlformats.org/officeDocument/2006/relationships/hyperlink" Target="http://forum.softuni.bg/" TargetMode="External"/><Relationship Id="rId7" Type="http://schemas.openxmlformats.org/officeDocument/2006/relationships/hyperlink" Target="http://judge.softuni.bg/" TargetMode="External"/><Relationship Id="rId8" Type="http://schemas.openxmlformats.org/officeDocument/2006/relationships/hyperlink" Target="https://www.facebook.com/SoftwareUniversit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oftuni.bg/" TargetMode="External"/><Relationship Id="rId4" Type="http://schemas.openxmlformats.org/officeDocument/2006/relationships/hyperlink" Target="http://softuni.org/" TargetMode="External"/><Relationship Id="rId11" Type="http://schemas.openxmlformats.org/officeDocument/2006/relationships/hyperlink" Target="http://www.introprogramming.info/" TargetMode="External"/><Relationship Id="rId10" Type="http://schemas.openxmlformats.org/officeDocument/2006/relationships/hyperlink" Target="http://www.youtube.com/SoftwareUniversity" TargetMode="External"/><Relationship Id="rId12" Type="http://schemas.openxmlformats.org/officeDocument/2006/relationships/image" Target="../media/image4.png"/><Relationship Id="rId9" Type="http://schemas.openxmlformats.org/officeDocument/2006/relationships/hyperlink" Target="https://twitter.com/softunibg" TargetMode="External"/><Relationship Id="rId5" Type="http://schemas.openxmlformats.org/officeDocument/2006/relationships/hyperlink" Target="http://www.nakov.com/" TargetMode="External"/><Relationship Id="rId6" Type="http://schemas.openxmlformats.org/officeDocument/2006/relationships/hyperlink" Target="http://forum.softuni.bg/" TargetMode="External"/><Relationship Id="rId7" Type="http://schemas.openxmlformats.org/officeDocument/2006/relationships/hyperlink" Target="http://judge.softuni.bg/" TargetMode="External"/><Relationship Id="rId8" Type="http://schemas.openxmlformats.org/officeDocument/2006/relationships/hyperlink" Target="https://www.facebook.com/SoftwareUniversity"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ation Title Slide">
  <p:cSld name="Presentation Title Slid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3275663" y="235727"/>
            <a:ext cx="5538300" cy="1500300"/>
          </a:xfrm>
          <a:prstGeom prst="rect">
            <a:avLst/>
          </a:prstGeom>
          <a:noFill/>
          <a:ln>
            <a:noFill/>
          </a:ln>
        </p:spPr>
        <p:txBody>
          <a:bodyPr anchorCtr="0" anchor="ctr" bIns="0" lIns="0" spcFirstLastPara="1" rIns="0" wrap="square" tIns="0">
            <a:noAutofit/>
          </a:bodyPr>
          <a:lstStyle>
            <a:lvl1pPr lvl="0" algn="r">
              <a:lnSpc>
                <a:spcPct val="90000"/>
              </a:lnSpc>
              <a:spcBef>
                <a:spcPts val="0"/>
              </a:spcBef>
              <a:spcAft>
                <a:spcPts val="0"/>
              </a:spcAft>
              <a:buClr>
                <a:srgbClr val="F6D18E"/>
              </a:buClr>
              <a:buSzPts val="4100"/>
              <a:buFont typeface="Calibri"/>
              <a:buNone/>
              <a:defRPr sz="4100">
                <a:solidFill>
                  <a:srgbClr val="F6D18E"/>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3275663" y="1759724"/>
            <a:ext cx="5538300" cy="1314600"/>
          </a:xfrm>
          <a:prstGeom prst="rect">
            <a:avLst/>
          </a:prstGeom>
          <a:noFill/>
          <a:ln>
            <a:noFill/>
          </a:ln>
        </p:spPr>
        <p:txBody>
          <a:bodyPr anchorCtr="0" anchor="t" bIns="0" lIns="0" spcFirstLastPara="1" rIns="0" wrap="square" tIns="0">
            <a:noAutofit/>
          </a:bodyPr>
          <a:lstStyle>
            <a:lvl1pPr lvl="0" algn="r">
              <a:lnSpc>
                <a:spcPct val="105000"/>
              </a:lnSpc>
              <a:spcBef>
                <a:spcPts val="0"/>
              </a:spcBef>
              <a:spcAft>
                <a:spcPts val="0"/>
              </a:spcAft>
              <a:buSzPts val="3000"/>
              <a:buNone/>
              <a:defRPr sz="3000" cap="none">
                <a:solidFill>
                  <a:schemeClr val="accent1"/>
                </a:solidFill>
              </a:defRPr>
            </a:lvl1pPr>
            <a:lvl2pPr lvl="1" algn="ctr">
              <a:lnSpc>
                <a:spcPct val="105000"/>
              </a:lnSpc>
              <a:spcBef>
                <a:spcPts val="500"/>
              </a:spcBef>
              <a:spcAft>
                <a:spcPts val="0"/>
              </a:spcAft>
              <a:buSzPts val="1900"/>
              <a:buNone/>
              <a:defRPr>
                <a:solidFill>
                  <a:schemeClr val="lt1"/>
                </a:solidFill>
              </a:defRPr>
            </a:lvl2pPr>
            <a:lvl3pPr lvl="2" algn="ctr">
              <a:lnSpc>
                <a:spcPct val="105000"/>
              </a:lnSpc>
              <a:spcBef>
                <a:spcPts val="500"/>
              </a:spcBef>
              <a:spcAft>
                <a:spcPts val="0"/>
              </a:spcAft>
              <a:buSzPts val="1800"/>
              <a:buNone/>
              <a:defRPr>
                <a:solidFill>
                  <a:schemeClr val="lt1"/>
                </a:solidFill>
              </a:defRPr>
            </a:lvl3pPr>
            <a:lvl4pPr lvl="3" algn="ctr">
              <a:lnSpc>
                <a:spcPct val="105000"/>
              </a:lnSpc>
              <a:spcBef>
                <a:spcPts val="500"/>
              </a:spcBef>
              <a:spcAft>
                <a:spcPts val="0"/>
              </a:spcAft>
              <a:buSzPts val="1700"/>
              <a:buNone/>
              <a:defRPr>
                <a:solidFill>
                  <a:schemeClr val="lt1"/>
                </a:solidFill>
              </a:defRPr>
            </a:lvl4pPr>
            <a:lvl5pPr lvl="4" algn="ctr">
              <a:lnSpc>
                <a:spcPct val="105000"/>
              </a:lnSpc>
              <a:spcBef>
                <a:spcPts val="500"/>
              </a:spcBef>
              <a:spcAft>
                <a:spcPts val="0"/>
              </a:spcAft>
              <a:buSzPts val="1600"/>
              <a:buNone/>
              <a:defRPr>
                <a:solidFill>
                  <a:schemeClr val="lt1"/>
                </a:solidFill>
              </a:defRPr>
            </a:lvl5pPr>
            <a:lvl6pPr lvl="5" algn="ctr">
              <a:lnSpc>
                <a:spcPct val="90000"/>
              </a:lnSpc>
              <a:spcBef>
                <a:spcPts val="600"/>
              </a:spcBef>
              <a:spcAft>
                <a:spcPts val="0"/>
              </a:spcAft>
              <a:buSzPts val="1200"/>
              <a:buNone/>
              <a:defRPr>
                <a:solidFill>
                  <a:schemeClr val="lt1"/>
                </a:solidFill>
              </a:defRPr>
            </a:lvl6pPr>
            <a:lvl7pPr lvl="6" algn="ctr">
              <a:lnSpc>
                <a:spcPct val="90000"/>
              </a:lnSpc>
              <a:spcBef>
                <a:spcPts val="600"/>
              </a:spcBef>
              <a:spcAft>
                <a:spcPts val="0"/>
              </a:spcAft>
              <a:buSzPts val="1200"/>
              <a:buNone/>
              <a:defRPr>
                <a:solidFill>
                  <a:schemeClr val="lt1"/>
                </a:solidFill>
              </a:defRPr>
            </a:lvl7pPr>
            <a:lvl8pPr lvl="7" algn="ctr">
              <a:lnSpc>
                <a:spcPct val="90000"/>
              </a:lnSpc>
              <a:spcBef>
                <a:spcPts val="600"/>
              </a:spcBef>
              <a:spcAft>
                <a:spcPts val="0"/>
              </a:spcAft>
              <a:buSzPts val="1200"/>
              <a:buNone/>
              <a:defRPr>
                <a:solidFill>
                  <a:schemeClr val="lt1"/>
                </a:solidFill>
              </a:defRPr>
            </a:lvl8pPr>
            <a:lvl9pPr lvl="8" algn="ctr">
              <a:lnSpc>
                <a:spcPct val="90000"/>
              </a:lnSpc>
              <a:spcBef>
                <a:spcPts val="600"/>
              </a:spcBef>
              <a:spcAft>
                <a:spcPts val="0"/>
              </a:spcAft>
              <a:buSzPts val="1200"/>
              <a:buNone/>
              <a:defRPr>
                <a:solidFill>
                  <a:schemeClr val="lt1"/>
                </a:solidFill>
              </a:defRPr>
            </a:lvl9pPr>
          </a:lstStyle>
          <a:p/>
        </p:txBody>
      </p:sp>
      <p:sp>
        <p:nvSpPr>
          <p:cNvPr id="14" name="Google Shape;14;p2"/>
          <p:cNvSpPr txBox="1"/>
          <p:nvPr>
            <p:ph idx="2" type="body"/>
          </p:nvPr>
        </p:nvSpPr>
        <p:spPr>
          <a:xfrm>
            <a:off x="570458" y="3123063"/>
            <a:ext cx="2391300" cy="393900"/>
          </a:xfrm>
          <a:prstGeom prst="rect">
            <a:avLst/>
          </a:prstGeom>
          <a:noFill/>
          <a:ln>
            <a:noFill/>
          </a:ln>
        </p:spPr>
        <p:txBody>
          <a:bodyPr anchorCtr="0" anchor="b" bIns="27000" lIns="27000" spcFirstLastPara="1" rIns="27000" wrap="square" tIns="27000">
            <a:noAutofit/>
          </a:bodyPr>
          <a:lstStyle>
            <a:lvl1pPr indent="-228600" lvl="0" marL="457200" algn="l">
              <a:lnSpc>
                <a:spcPct val="105000"/>
              </a:lnSpc>
              <a:spcBef>
                <a:spcPts val="0"/>
              </a:spcBef>
              <a:spcAft>
                <a:spcPts val="0"/>
              </a:spcAft>
              <a:buSzPts val="2100"/>
              <a:buNone/>
              <a:defRPr b="1" sz="2100">
                <a:solidFill>
                  <a:srgbClr val="EE792A"/>
                </a:solidFill>
                <a:latin typeface="Calibri"/>
                <a:ea typeface="Calibri"/>
                <a:cs typeface="Calibri"/>
                <a:sym typeface="Calibri"/>
              </a:defRPr>
            </a:lvl1pPr>
            <a:lvl2pPr indent="-298450" lvl="1" marL="914400" algn="l">
              <a:lnSpc>
                <a:spcPct val="105000"/>
              </a:lnSpc>
              <a:spcBef>
                <a:spcPts val="500"/>
              </a:spcBef>
              <a:spcAft>
                <a:spcPts val="0"/>
              </a:spcAft>
              <a:buSzPts val="1100"/>
              <a:buChar char="▪"/>
              <a:defRPr/>
            </a:lvl2pPr>
            <a:lvl3pPr indent="-298450" lvl="2" marL="1371600" algn="l">
              <a:lnSpc>
                <a:spcPct val="105000"/>
              </a:lnSpc>
              <a:spcBef>
                <a:spcPts val="500"/>
              </a:spcBef>
              <a:spcAft>
                <a:spcPts val="0"/>
              </a:spcAft>
              <a:buSzPts val="1100"/>
              <a:buChar char="▪"/>
              <a:defRPr/>
            </a:lvl3pPr>
            <a:lvl4pPr indent="-298450" lvl="3" marL="1828800" algn="l">
              <a:lnSpc>
                <a:spcPct val="105000"/>
              </a:lnSpc>
              <a:spcBef>
                <a:spcPts val="500"/>
              </a:spcBef>
              <a:spcAft>
                <a:spcPts val="0"/>
              </a:spcAft>
              <a:buSzPts val="1100"/>
              <a:buChar char="▪"/>
              <a:defRPr/>
            </a:lvl4pPr>
            <a:lvl5pPr indent="-298450" lvl="4" marL="2286000" algn="l">
              <a:lnSpc>
                <a:spcPct val="105000"/>
              </a:lnSpc>
              <a:spcBef>
                <a:spcPts val="500"/>
              </a:spcBef>
              <a:spcAft>
                <a:spcPts val="0"/>
              </a:spcAft>
              <a:buSzPts val="1100"/>
              <a:buChar char="▪"/>
              <a:defRPr/>
            </a:lvl5pPr>
            <a:lvl6pPr indent="-298450" lvl="5" marL="2743200" algn="l">
              <a:lnSpc>
                <a:spcPct val="90000"/>
              </a:lnSpc>
              <a:spcBef>
                <a:spcPts val="600"/>
              </a:spcBef>
              <a:spcAft>
                <a:spcPts val="0"/>
              </a:spcAft>
              <a:buSzPts val="1100"/>
              <a:buChar char="•"/>
              <a:defRPr/>
            </a:lvl6pPr>
            <a:lvl7pPr indent="-298450" lvl="6" marL="3200400" algn="l">
              <a:lnSpc>
                <a:spcPct val="90000"/>
              </a:lnSpc>
              <a:spcBef>
                <a:spcPts val="600"/>
              </a:spcBef>
              <a:spcAft>
                <a:spcPts val="0"/>
              </a:spcAft>
              <a:buSzPts val="1100"/>
              <a:buChar char="•"/>
              <a:defRPr/>
            </a:lvl7pPr>
            <a:lvl8pPr indent="-298450" lvl="7" marL="3657600" algn="l">
              <a:lnSpc>
                <a:spcPct val="90000"/>
              </a:lnSpc>
              <a:spcBef>
                <a:spcPts val="600"/>
              </a:spcBef>
              <a:spcAft>
                <a:spcPts val="0"/>
              </a:spcAft>
              <a:buSzPts val="1100"/>
              <a:buChar char="•"/>
              <a:defRPr/>
            </a:lvl8pPr>
            <a:lvl9pPr indent="-298450" lvl="8" marL="4114800" algn="l">
              <a:lnSpc>
                <a:spcPct val="90000"/>
              </a:lnSpc>
              <a:spcBef>
                <a:spcPts val="600"/>
              </a:spcBef>
              <a:spcAft>
                <a:spcPts val="0"/>
              </a:spcAft>
              <a:buSzPts val="1100"/>
              <a:buChar char="•"/>
              <a:defRPr/>
            </a:lvl9pPr>
          </a:lstStyle>
          <a:p/>
        </p:txBody>
      </p:sp>
      <p:sp>
        <p:nvSpPr>
          <p:cNvPr id="15" name="Google Shape;15;p2"/>
          <p:cNvSpPr/>
          <p:nvPr>
            <p:ph idx="3" type="pic"/>
          </p:nvPr>
        </p:nvSpPr>
        <p:spPr>
          <a:xfrm>
            <a:off x="3275663" y="3143250"/>
            <a:ext cx="5538300" cy="1428600"/>
          </a:xfrm>
          <a:prstGeom prst="rect">
            <a:avLst/>
          </a:prstGeom>
          <a:noFill/>
          <a:ln>
            <a:noFill/>
          </a:ln>
        </p:spPr>
        <p:txBody>
          <a:bodyPr anchorCtr="0" anchor="t" bIns="27000" lIns="81025" spcFirstLastPara="1" rIns="81025" wrap="square" tIns="27000">
            <a:noAutofit/>
          </a:bodyPr>
          <a:lstStyle>
            <a:lvl1pPr lvl="0" marR="0" rtl="0" algn="l">
              <a:lnSpc>
                <a:spcPct val="105000"/>
              </a:lnSpc>
              <a:spcBef>
                <a:spcPts val="500"/>
              </a:spcBef>
              <a:spcAft>
                <a:spcPts val="0"/>
              </a:spcAft>
              <a:buClr>
                <a:srgbClr val="F2B254"/>
              </a:buClr>
              <a:buSzPts val="2600"/>
              <a:buFont typeface="Noto Sans Symbols"/>
              <a:buNone/>
              <a:defRPr b="0" i="0" sz="2600" u="none" cap="none" strike="noStrike">
                <a:solidFill>
                  <a:schemeClr val="lt1"/>
                </a:solidFill>
                <a:latin typeface="Calibri"/>
                <a:ea typeface="Calibri"/>
                <a:cs typeface="Calibri"/>
                <a:sym typeface="Calibri"/>
              </a:defRPr>
            </a:lvl1pPr>
            <a:lvl2pPr lvl="1" marR="0" rtl="0" algn="l">
              <a:lnSpc>
                <a:spcPct val="105000"/>
              </a:lnSpc>
              <a:spcBef>
                <a:spcPts val="500"/>
              </a:spcBef>
              <a:spcAft>
                <a:spcPts val="0"/>
              </a:spcAft>
              <a:buClr>
                <a:schemeClr val="accent1"/>
              </a:buClr>
              <a:buSzPts val="1900"/>
              <a:buFont typeface="Noto Sans Symbols"/>
              <a:buChar char="▪"/>
              <a:defRPr b="0" i="0" sz="2400" u="none" cap="none" strike="noStrike">
                <a:solidFill>
                  <a:schemeClr val="lt1"/>
                </a:solidFill>
                <a:latin typeface="Calibri"/>
                <a:ea typeface="Calibri"/>
                <a:cs typeface="Calibri"/>
                <a:sym typeface="Calibri"/>
              </a:defRPr>
            </a:lvl2pPr>
            <a:lvl3pPr lvl="2" marR="0" rtl="0" algn="l">
              <a:lnSpc>
                <a:spcPct val="105000"/>
              </a:lnSpc>
              <a:spcBef>
                <a:spcPts val="500"/>
              </a:spcBef>
              <a:spcAft>
                <a:spcPts val="0"/>
              </a:spcAft>
              <a:buClr>
                <a:srgbClr val="EF9A1D"/>
              </a:buClr>
              <a:buSzPts val="1800"/>
              <a:buFont typeface="Noto Sans Symbols"/>
              <a:buChar char="▪"/>
              <a:defRPr b="0" i="0" sz="2300" u="none" cap="none" strike="noStrike">
                <a:solidFill>
                  <a:schemeClr val="lt1"/>
                </a:solidFill>
                <a:latin typeface="Calibri"/>
                <a:ea typeface="Calibri"/>
                <a:cs typeface="Calibri"/>
                <a:sym typeface="Calibri"/>
              </a:defRPr>
            </a:lvl3pPr>
            <a:lvl4pPr lvl="3" marR="0" rtl="0" algn="l">
              <a:lnSpc>
                <a:spcPct val="105000"/>
              </a:lnSpc>
              <a:spcBef>
                <a:spcPts val="500"/>
              </a:spcBef>
              <a:spcAft>
                <a:spcPts val="0"/>
              </a:spcAft>
              <a:buClr>
                <a:srgbClr val="ED9411"/>
              </a:buClr>
              <a:buSzPts val="1700"/>
              <a:buFont typeface="Noto Sans Symbols"/>
              <a:buChar char="▪"/>
              <a:defRPr b="0" i="0" sz="2100" u="none" cap="none" strike="noStrike">
                <a:solidFill>
                  <a:schemeClr val="lt1"/>
                </a:solidFill>
                <a:latin typeface="Calibri"/>
                <a:ea typeface="Calibri"/>
                <a:cs typeface="Calibri"/>
                <a:sym typeface="Calibri"/>
              </a:defRPr>
            </a:lvl4pPr>
            <a:lvl5pPr lvl="4" marR="0" rtl="0" algn="l">
              <a:lnSpc>
                <a:spcPct val="105000"/>
              </a:lnSpc>
              <a:spcBef>
                <a:spcPts val="500"/>
              </a:spcBef>
              <a:spcAft>
                <a:spcPts val="0"/>
              </a:spcAft>
              <a:buClr>
                <a:srgbClr val="E28D10"/>
              </a:buClr>
              <a:buSzPts val="1600"/>
              <a:buFont typeface="Noto Sans Symbols"/>
              <a:buChar char="▪"/>
              <a:defRPr b="0" i="0" sz="2000" u="none" cap="none" strike="noStrike">
                <a:solidFill>
                  <a:schemeClr val="lt1"/>
                </a:solidFill>
                <a:latin typeface="Calibri"/>
                <a:ea typeface="Calibri"/>
                <a:cs typeface="Calibri"/>
                <a:sym typeface="Calibri"/>
              </a:defRPr>
            </a:lvl5pPr>
            <a:lvl6pPr lvl="5"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6pPr>
            <a:lvl7pPr lvl="6"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7pPr>
            <a:lvl8pPr lvl="7"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8pPr>
            <a:lvl9pPr lvl="8"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9pPr>
          </a:lstStyle>
          <a:p/>
        </p:txBody>
      </p:sp>
      <p:sp>
        <p:nvSpPr>
          <p:cNvPr id="16" name="Google Shape;16;p2"/>
          <p:cNvSpPr txBox="1"/>
          <p:nvPr>
            <p:ph idx="4" type="body"/>
          </p:nvPr>
        </p:nvSpPr>
        <p:spPr>
          <a:xfrm>
            <a:off x="570458" y="3475487"/>
            <a:ext cx="2391300" cy="333300"/>
          </a:xfrm>
          <a:prstGeom prst="rect">
            <a:avLst/>
          </a:prstGeom>
          <a:noFill/>
          <a:ln>
            <a:noFill/>
          </a:ln>
        </p:spPr>
        <p:txBody>
          <a:bodyPr anchorCtr="0" anchor="ctr" bIns="27000" lIns="27000" spcFirstLastPara="1" rIns="27000" wrap="square" tIns="27000">
            <a:noAutofit/>
          </a:bodyPr>
          <a:lstStyle>
            <a:lvl1pPr indent="-228600" lvl="0" marL="457200" algn="l">
              <a:lnSpc>
                <a:spcPct val="105000"/>
              </a:lnSpc>
              <a:spcBef>
                <a:spcPts val="0"/>
              </a:spcBef>
              <a:spcAft>
                <a:spcPts val="0"/>
              </a:spcAft>
              <a:buSzPts val="1700"/>
              <a:buNone/>
              <a:defRPr b="1" sz="1700">
                <a:solidFill>
                  <a:srgbClr val="F4B36C"/>
                </a:solidFill>
                <a:latin typeface="Calibri"/>
                <a:ea typeface="Calibri"/>
                <a:cs typeface="Calibri"/>
                <a:sym typeface="Calibri"/>
              </a:defRPr>
            </a:lvl1pPr>
            <a:lvl2pPr indent="-298450" lvl="1" marL="914400" algn="l">
              <a:lnSpc>
                <a:spcPct val="105000"/>
              </a:lnSpc>
              <a:spcBef>
                <a:spcPts val="500"/>
              </a:spcBef>
              <a:spcAft>
                <a:spcPts val="0"/>
              </a:spcAft>
              <a:buSzPts val="1100"/>
              <a:buChar char="▪"/>
              <a:defRPr/>
            </a:lvl2pPr>
            <a:lvl3pPr indent="-298450" lvl="2" marL="1371600" algn="l">
              <a:lnSpc>
                <a:spcPct val="105000"/>
              </a:lnSpc>
              <a:spcBef>
                <a:spcPts val="500"/>
              </a:spcBef>
              <a:spcAft>
                <a:spcPts val="0"/>
              </a:spcAft>
              <a:buSzPts val="1100"/>
              <a:buChar char="▪"/>
              <a:defRPr/>
            </a:lvl3pPr>
            <a:lvl4pPr indent="-298450" lvl="3" marL="1828800" algn="l">
              <a:lnSpc>
                <a:spcPct val="105000"/>
              </a:lnSpc>
              <a:spcBef>
                <a:spcPts val="500"/>
              </a:spcBef>
              <a:spcAft>
                <a:spcPts val="0"/>
              </a:spcAft>
              <a:buSzPts val="1100"/>
              <a:buChar char="▪"/>
              <a:defRPr/>
            </a:lvl4pPr>
            <a:lvl5pPr indent="-298450" lvl="4" marL="2286000" algn="l">
              <a:lnSpc>
                <a:spcPct val="105000"/>
              </a:lnSpc>
              <a:spcBef>
                <a:spcPts val="500"/>
              </a:spcBef>
              <a:spcAft>
                <a:spcPts val="0"/>
              </a:spcAft>
              <a:buSzPts val="1100"/>
              <a:buChar char="▪"/>
              <a:defRPr/>
            </a:lvl5pPr>
            <a:lvl6pPr indent="-298450" lvl="5" marL="2743200" algn="l">
              <a:lnSpc>
                <a:spcPct val="90000"/>
              </a:lnSpc>
              <a:spcBef>
                <a:spcPts val="600"/>
              </a:spcBef>
              <a:spcAft>
                <a:spcPts val="0"/>
              </a:spcAft>
              <a:buSzPts val="1100"/>
              <a:buChar char="•"/>
              <a:defRPr/>
            </a:lvl6pPr>
            <a:lvl7pPr indent="-298450" lvl="6" marL="3200400" algn="l">
              <a:lnSpc>
                <a:spcPct val="90000"/>
              </a:lnSpc>
              <a:spcBef>
                <a:spcPts val="600"/>
              </a:spcBef>
              <a:spcAft>
                <a:spcPts val="0"/>
              </a:spcAft>
              <a:buSzPts val="1100"/>
              <a:buChar char="•"/>
              <a:defRPr/>
            </a:lvl7pPr>
            <a:lvl8pPr indent="-298450" lvl="7" marL="3657600" algn="l">
              <a:lnSpc>
                <a:spcPct val="90000"/>
              </a:lnSpc>
              <a:spcBef>
                <a:spcPts val="600"/>
              </a:spcBef>
              <a:spcAft>
                <a:spcPts val="0"/>
              </a:spcAft>
              <a:buSzPts val="1100"/>
              <a:buChar char="•"/>
              <a:defRPr/>
            </a:lvl8pPr>
            <a:lvl9pPr indent="-298450" lvl="8" marL="4114800" algn="l">
              <a:lnSpc>
                <a:spcPct val="90000"/>
              </a:lnSpc>
              <a:spcBef>
                <a:spcPts val="600"/>
              </a:spcBef>
              <a:spcAft>
                <a:spcPts val="0"/>
              </a:spcAft>
              <a:buSzPts val="1100"/>
              <a:buChar char="•"/>
              <a:defRPr/>
            </a:lvl9pPr>
          </a:lstStyle>
          <a:p/>
        </p:txBody>
      </p:sp>
      <p:sp>
        <p:nvSpPr>
          <p:cNvPr id="17" name="Google Shape;17;p2"/>
          <p:cNvSpPr txBox="1"/>
          <p:nvPr>
            <p:ph idx="5" type="body"/>
          </p:nvPr>
        </p:nvSpPr>
        <p:spPr>
          <a:xfrm>
            <a:off x="570458" y="3758754"/>
            <a:ext cx="2391300" cy="297000"/>
          </a:xfrm>
          <a:prstGeom prst="rect">
            <a:avLst/>
          </a:prstGeom>
          <a:noFill/>
          <a:ln>
            <a:noFill/>
          </a:ln>
        </p:spPr>
        <p:txBody>
          <a:bodyPr anchorCtr="0" anchor="ctr" bIns="27000" lIns="27000" spcFirstLastPara="1" rIns="27000" wrap="square" tIns="27000">
            <a:noAutofit/>
          </a:bodyPr>
          <a:lstStyle>
            <a:lvl1pPr indent="-228600" lvl="0" marL="457200" algn="l">
              <a:lnSpc>
                <a:spcPct val="105000"/>
              </a:lnSpc>
              <a:spcBef>
                <a:spcPts val="0"/>
              </a:spcBef>
              <a:spcAft>
                <a:spcPts val="0"/>
              </a:spcAft>
              <a:buSzPts val="1500"/>
              <a:buNone/>
              <a:defRPr b="1" sz="1500">
                <a:solidFill>
                  <a:srgbClr val="F9D9A9"/>
                </a:solidFill>
                <a:latin typeface="Calibri"/>
                <a:ea typeface="Calibri"/>
                <a:cs typeface="Calibri"/>
                <a:sym typeface="Calibri"/>
              </a:defRPr>
            </a:lvl1pPr>
            <a:lvl2pPr indent="-298450" lvl="1" marL="914400" algn="l">
              <a:lnSpc>
                <a:spcPct val="105000"/>
              </a:lnSpc>
              <a:spcBef>
                <a:spcPts val="500"/>
              </a:spcBef>
              <a:spcAft>
                <a:spcPts val="0"/>
              </a:spcAft>
              <a:buSzPts val="1100"/>
              <a:buChar char="▪"/>
              <a:defRPr/>
            </a:lvl2pPr>
            <a:lvl3pPr indent="-298450" lvl="2" marL="1371600" algn="l">
              <a:lnSpc>
                <a:spcPct val="105000"/>
              </a:lnSpc>
              <a:spcBef>
                <a:spcPts val="500"/>
              </a:spcBef>
              <a:spcAft>
                <a:spcPts val="0"/>
              </a:spcAft>
              <a:buSzPts val="1100"/>
              <a:buChar char="▪"/>
              <a:defRPr/>
            </a:lvl3pPr>
            <a:lvl4pPr indent="-298450" lvl="3" marL="1828800" algn="l">
              <a:lnSpc>
                <a:spcPct val="105000"/>
              </a:lnSpc>
              <a:spcBef>
                <a:spcPts val="500"/>
              </a:spcBef>
              <a:spcAft>
                <a:spcPts val="0"/>
              </a:spcAft>
              <a:buSzPts val="1100"/>
              <a:buChar char="▪"/>
              <a:defRPr/>
            </a:lvl4pPr>
            <a:lvl5pPr indent="-298450" lvl="4" marL="2286000" algn="l">
              <a:lnSpc>
                <a:spcPct val="105000"/>
              </a:lnSpc>
              <a:spcBef>
                <a:spcPts val="500"/>
              </a:spcBef>
              <a:spcAft>
                <a:spcPts val="0"/>
              </a:spcAft>
              <a:buSzPts val="1100"/>
              <a:buChar char="▪"/>
              <a:defRPr/>
            </a:lvl5pPr>
            <a:lvl6pPr indent="-298450" lvl="5" marL="2743200" algn="l">
              <a:lnSpc>
                <a:spcPct val="90000"/>
              </a:lnSpc>
              <a:spcBef>
                <a:spcPts val="600"/>
              </a:spcBef>
              <a:spcAft>
                <a:spcPts val="0"/>
              </a:spcAft>
              <a:buSzPts val="1100"/>
              <a:buChar char="•"/>
              <a:defRPr/>
            </a:lvl6pPr>
            <a:lvl7pPr indent="-298450" lvl="6" marL="3200400" algn="l">
              <a:lnSpc>
                <a:spcPct val="90000"/>
              </a:lnSpc>
              <a:spcBef>
                <a:spcPts val="600"/>
              </a:spcBef>
              <a:spcAft>
                <a:spcPts val="0"/>
              </a:spcAft>
              <a:buSzPts val="1100"/>
              <a:buChar char="•"/>
              <a:defRPr/>
            </a:lvl7pPr>
            <a:lvl8pPr indent="-298450" lvl="7" marL="3657600" algn="l">
              <a:lnSpc>
                <a:spcPct val="90000"/>
              </a:lnSpc>
              <a:spcBef>
                <a:spcPts val="600"/>
              </a:spcBef>
              <a:spcAft>
                <a:spcPts val="0"/>
              </a:spcAft>
              <a:buSzPts val="1100"/>
              <a:buChar char="•"/>
              <a:defRPr/>
            </a:lvl8pPr>
            <a:lvl9pPr indent="-298450" lvl="8" marL="4114800" algn="l">
              <a:lnSpc>
                <a:spcPct val="90000"/>
              </a:lnSpc>
              <a:spcBef>
                <a:spcPts val="600"/>
              </a:spcBef>
              <a:spcAft>
                <a:spcPts val="0"/>
              </a:spcAft>
              <a:buSzPts val="1100"/>
              <a:buChar char="•"/>
              <a:defRPr/>
            </a:lvl9pPr>
          </a:lstStyle>
          <a:p/>
        </p:txBody>
      </p:sp>
      <p:sp>
        <p:nvSpPr>
          <p:cNvPr id="18" name="Google Shape;18;p2"/>
          <p:cNvSpPr txBox="1"/>
          <p:nvPr>
            <p:ph idx="6" type="body"/>
          </p:nvPr>
        </p:nvSpPr>
        <p:spPr>
          <a:xfrm>
            <a:off x="570458" y="4045954"/>
            <a:ext cx="2391300" cy="272700"/>
          </a:xfrm>
          <a:prstGeom prst="rect">
            <a:avLst/>
          </a:prstGeom>
          <a:noFill/>
          <a:ln>
            <a:noFill/>
          </a:ln>
        </p:spPr>
        <p:txBody>
          <a:bodyPr anchorCtr="0" anchor="ctr" bIns="27000" lIns="27000" spcFirstLastPara="1" rIns="27000" wrap="square" tIns="27000">
            <a:noAutofit/>
          </a:bodyPr>
          <a:lstStyle>
            <a:lvl1pPr indent="-228600" lvl="0" marL="457200" algn="l">
              <a:lnSpc>
                <a:spcPct val="105000"/>
              </a:lnSpc>
              <a:spcBef>
                <a:spcPts val="0"/>
              </a:spcBef>
              <a:spcAft>
                <a:spcPts val="0"/>
              </a:spcAft>
              <a:buSzPts val="1400"/>
              <a:buNone/>
              <a:defRPr b="1" sz="1400">
                <a:solidFill>
                  <a:srgbClr val="F27A44"/>
                </a:solidFill>
                <a:latin typeface="Calibri"/>
                <a:ea typeface="Calibri"/>
                <a:cs typeface="Calibri"/>
                <a:sym typeface="Calibri"/>
              </a:defRPr>
            </a:lvl1pPr>
            <a:lvl2pPr indent="-298450" lvl="1" marL="914400" algn="l">
              <a:lnSpc>
                <a:spcPct val="105000"/>
              </a:lnSpc>
              <a:spcBef>
                <a:spcPts val="500"/>
              </a:spcBef>
              <a:spcAft>
                <a:spcPts val="0"/>
              </a:spcAft>
              <a:buSzPts val="1100"/>
              <a:buChar char="▪"/>
              <a:defRPr/>
            </a:lvl2pPr>
            <a:lvl3pPr indent="-298450" lvl="2" marL="1371600" algn="l">
              <a:lnSpc>
                <a:spcPct val="105000"/>
              </a:lnSpc>
              <a:spcBef>
                <a:spcPts val="500"/>
              </a:spcBef>
              <a:spcAft>
                <a:spcPts val="0"/>
              </a:spcAft>
              <a:buSzPts val="1100"/>
              <a:buChar char="▪"/>
              <a:defRPr/>
            </a:lvl3pPr>
            <a:lvl4pPr indent="-298450" lvl="3" marL="1828800" algn="l">
              <a:lnSpc>
                <a:spcPct val="105000"/>
              </a:lnSpc>
              <a:spcBef>
                <a:spcPts val="500"/>
              </a:spcBef>
              <a:spcAft>
                <a:spcPts val="0"/>
              </a:spcAft>
              <a:buSzPts val="1100"/>
              <a:buChar char="▪"/>
              <a:defRPr/>
            </a:lvl4pPr>
            <a:lvl5pPr indent="-298450" lvl="4" marL="2286000" algn="l">
              <a:lnSpc>
                <a:spcPct val="105000"/>
              </a:lnSpc>
              <a:spcBef>
                <a:spcPts val="500"/>
              </a:spcBef>
              <a:spcAft>
                <a:spcPts val="0"/>
              </a:spcAft>
              <a:buSzPts val="1100"/>
              <a:buChar char="▪"/>
              <a:defRPr/>
            </a:lvl5pPr>
            <a:lvl6pPr indent="-298450" lvl="5" marL="2743200" algn="l">
              <a:lnSpc>
                <a:spcPct val="90000"/>
              </a:lnSpc>
              <a:spcBef>
                <a:spcPts val="600"/>
              </a:spcBef>
              <a:spcAft>
                <a:spcPts val="0"/>
              </a:spcAft>
              <a:buSzPts val="1100"/>
              <a:buChar char="•"/>
              <a:defRPr/>
            </a:lvl6pPr>
            <a:lvl7pPr indent="-298450" lvl="6" marL="3200400" algn="l">
              <a:lnSpc>
                <a:spcPct val="90000"/>
              </a:lnSpc>
              <a:spcBef>
                <a:spcPts val="600"/>
              </a:spcBef>
              <a:spcAft>
                <a:spcPts val="0"/>
              </a:spcAft>
              <a:buSzPts val="1100"/>
              <a:buChar char="•"/>
              <a:defRPr/>
            </a:lvl7pPr>
            <a:lvl8pPr indent="-298450" lvl="7" marL="3657600" algn="l">
              <a:lnSpc>
                <a:spcPct val="90000"/>
              </a:lnSpc>
              <a:spcBef>
                <a:spcPts val="600"/>
              </a:spcBef>
              <a:spcAft>
                <a:spcPts val="0"/>
              </a:spcAft>
              <a:buSzPts val="1100"/>
              <a:buChar char="•"/>
              <a:defRPr/>
            </a:lvl8pPr>
            <a:lvl9pPr indent="-298450" lvl="8" marL="4114800" algn="l">
              <a:lnSpc>
                <a:spcPct val="90000"/>
              </a:lnSpc>
              <a:spcBef>
                <a:spcPts val="600"/>
              </a:spcBef>
              <a:spcAft>
                <a:spcPts val="0"/>
              </a:spcAft>
              <a:buSzPts val="1100"/>
              <a:buChar char="•"/>
              <a:defRPr/>
            </a:lvl9pPr>
          </a:lstStyle>
          <a:p/>
        </p:txBody>
      </p:sp>
      <p:sp>
        <p:nvSpPr>
          <p:cNvPr id="19" name="Google Shape;19;p2"/>
          <p:cNvSpPr txBox="1"/>
          <p:nvPr>
            <p:ph idx="7" type="body"/>
          </p:nvPr>
        </p:nvSpPr>
        <p:spPr>
          <a:xfrm>
            <a:off x="570458" y="4301825"/>
            <a:ext cx="2391300" cy="248400"/>
          </a:xfrm>
          <a:prstGeom prst="rect">
            <a:avLst/>
          </a:prstGeom>
          <a:noFill/>
          <a:ln>
            <a:noFill/>
          </a:ln>
        </p:spPr>
        <p:txBody>
          <a:bodyPr anchorCtr="0" anchor="ctr" bIns="27000" lIns="27000" spcFirstLastPara="1" rIns="27000" wrap="square" tIns="27000">
            <a:noAutofit/>
          </a:bodyPr>
          <a:lstStyle>
            <a:lvl1pPr indent="-228600" lvl="0" marL="457200" algn="l">
              <a:lnSpc>
                <a:spcPct val="105000"/>
              </a:lnSpc>
              <a:spcBef>
                <a:spcPts val="0"/>
              </a:spcBef>
              <a:spcAft>
                <a:spcPts val="0"/>
              </a:spcAft>
              <a:buSzPts val="1200"/>
              <a:buNone/>
              <a:defRPr b="1" sz="1200">
                <a:solidFill>
                  <a:srgbClr val="F27A44"/>
                </a:solidFill>
                <a:latin typeface="Calibri"/>
                <a:ea typeface="Calibri"/>
                <a:cs typeface="Calibri"/>
                <a:sym typeface="Calibri"/>
              </a:defRPr>
            </a:lvl1pPr>
            <a:lvl2pPr indent="-298450" lvl="1" marL="914400" algn="l">
              <a:lnSpc>
                <a:spcPct val="105000"/>
              </a:lnSpc>
              <a:spcBef>
                <a:spcPts val="500"/>
              </a:spcBef>
              <a:spcAft>
                <a:spcPts val="0"/>
              </a:spcAft>
              <a:buSzPts val="1100"/>
              <a:buChar char="▪"/>
              <a:defRPr/>
            </a:lvl2pPr>
            <a:lvl3pPr indent="-298450" lvl="2" marL="1371600" algn="l">
              <a:lnSpc>
                <a:spcPct val="105000"/>
              </a:lnSpc>
              <a:spcBef>
                <a:spcPts val="500"/>
              </a:spcBef>
              <a:spcAft>
                <a:spcPts val="0"/>
              </a:spcAft>
              <a:buSzPts val="1100"/>
              <a:buChar char="▪"/>
              <a:defRPr/>
            </a:lvl3pPr>
            <a:lvl4pPr indent="-298450" lvl="3" marL="1828800" algn="l">
              <a:lnSpc>
                <a:spcPct val="105000"/>
              </a:lnSpc>
              <a:spcBef>
                <a:spcPts val="500"/>
              </a:spcBef>
              <a:spcAft>
                <a:spcPts val="0"/>
              </a:spcAft>
              <a:buSzPts val="1100"/>
              <a:buChar char="▪"/>
              <a:defRPr/>
            </a:lvl4pPr>
            <a:lvl5pPr indent="-298450" lvl="4" marL="2286000" algn="l">
              <a:lnSpc>
                <a:spcPct val="105000"/>
              </a:lnSpc>
              <a:spcBef>
                <a:spcPts val="500"/>
              </a:spcBef>
              <a:spcAft>
                <a:spcPts val="0"/>
              </a:spcAft>
              <a:buSzPts val="1100"/>
              <a:buChar char="▪"/>
              <a:defRPr/>
            </a:lvl5pPr>
            <a:lvl6pPr indent="-298450" lvl="5" marL="2743200" algn="l">
              <a:lnSpc>
                <a:spcPct val="90000"/>
              </a:lnSpc>
              <a:spcBef>
                <a:spcPts val="600"/>
              </a:spcBef>
              <a:spcAft>
                <a:spcPts val="0"/>
              </a:spcAft>
              <a:buSzPts val="1100"/>
              <a:buChar char="•"/>
              <a:defRPr/>
            </a:lvl6pPr>
            <a:lvl7pPr indent="-298450" lvl="6" marL="3200400" algn="l">
              <a:lnSpc>
                <a:spcPct val="90000"/>
              </a:lnSpc>
              <a:spcBef>
                <a:spcPts val="600"/>
              </a:spcBef>
              <a:spcAft>
                <a:spcPts val="0"/>
              </a:spcAft>
              <a:buSzPts val="1100"/>
              <a:buChar char="•"/>
              <a:defRPr/>
            </a:lvl7pPr>
            <a:lvl8pPr indent="-298450" lvl="7" marL="3657600" algn="l">
              <a:lnSpc>
                <a:spcPct val="90000"/>
              </a:lnSpc>
              <a:spcBef>
                <a:spcPts val="600"/>
              </a:spcBef>
              <a:spcAft>
                <a:spcPts val="0"/>
              </a:spcAft>
              <a:buSzPts val="1100"/>
              <a:buChar char="•"/>
              <a:defRPr/>
            </a:lvl8pPr>
            <a:lvl9pPr indent="-298450" lvl="8" marL="4114800" algn="l">
              <a:lnSpc>
                <a:spcPct val="90000"/>
              </a:lnSpc>
              <a:spcBef>
                <a:spcPts val="600"/>
              </a:spcBef>
              <a:spcAft>
                <a:spcPts val="0"/>
              </a:spcAft>
              <a:buSzPts val="11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secHead">
  <p:cSld name="SECTION_HEADER">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2"/>
          <p:cNvSpPr txBox="1"/>
          <p:nvPr>
            <p:ph type="title"/>
          </p:nvPr>
        </p:nvSpPr>
        <p:spPr>
          <a:xfrm>
            <a:off x="684788" y="3714750"/>
            <a:ext cx="7774500" cy="615600"/>
          </a:xfrm>
          <a:prstGeom prst="rect">
            <a:avLst/>
          </a:prstGeom>
          <a:noFill/>
          <a:ln>
            <a:noFill/>
          </a:ln>
        </p:spPr>
        <p:txBody>
          <a:bodyPr anchorCtr="0" anchor="b" bIns="27000" lIns="27000" spcFirstLastPara="1" rIns="27000" wrap="square" tIns="27000">
            <a:noAutofit/>
          </a:bodyPr>
          <a:lstStyle>
            <a:lvl1pPr lvl="0" rtl="0" algn="ctr">
              <a:lnSpc>
                <a:spcPct val="90000"/>
              </a:lnSpc>
              <a:spcBef>
                <a:spcPts val="0"/>
              </a:spcBef>
              <a:spcAft>
                <a:spcPts val="0"/>
              </a:spcAft>
              <a:buClr>
                <a:srgbClr val="F3BE60"/>
              </a:buClr>
              <a:buSzPts val="4100"/>
              <a:buNone/>
              <a:defRPr sz="41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2"/>
          <p:cNvSpPr txBox="1"/>
          <p:nvPr>
            <p:ph idx="1" type="body"/>
          </p:nvPr>
        </p:nvSpPr>
        <p:spPr>
          <a:xfrm>
            <a:off x="684788" y="4316226"/>
            <a:ext cx="7774500" cy="539400"/>
          </a:xfrm>
          <a:prstGeom prst="rect">
            <a:avLst/>
          </a:prstGeom>
          <a:noFill/>
          <a:ln>
            <a:noFill/>
          </a:ln>
        </p:spPr>
        <p:txBody>
          <a:bodyPr anchorCtr="0" anchor="t" bIns="27000" lIns="27000" spcFirstLastPara="1" rIns="27000" wrap="square" tIns="27000">
            <a:noAutofit/>
          </a:bodyPr>
          <a:lstStyle>
            <a:lvl1pPr indent="-228600" lvl="0" marL="457200" rtl="0" algn="ctr">
              <a:lnSpc>
                <a:spcPct val="105000"/>
              </a:lnSpc>
              <a:spcBef>
                <a:spcPts val="0"/>
              </a:spcBef>
              <a:spcAft>
                <a:spcPts val="0"/>
              </a:spcAft>
              <a:buSzPts val="3000"/>
              <a:buNone/>
              <a:defRPr sz="3000" cap="none">
                <a:solidFill>
                  <a:schemeClr val="accent1"/>
                </a:solidFill>
              </a:defRPr>
            </a:lvl1pPr>
            <a:lvl2pPr indent="-228600" lvl="1" marL="914400" rtl="0" algn="l">
              <a:lnSpc>
                <a:spcPct val="105000"/>
              </a:lnSpc>
              <a:spcBef>
                <a:spcPts val="500"/>
              </a:spcBef>
              <a:spcAft>
                <a:spcPts val="0"/>
              </a:spcAft>
              <a:buSzPts val="1400"/>
              <a:buNone/>
              <a:defRPr sz="1800">
                <a:solidFill>
                  <a:schemeClr val="lt1"/>
                </a:solidFill>
              </a:defRPr>
            </a:lvl2pPr>
            <a:lvl3pPr indent="-228600" lvl="2" marL="1371600" rtl="0" algn="l">
              <a:lnSpc>
                <a:spcPct val="105000"/>
              </a:lnSpc>
              <a:spcBef>
                <a:spcPts val="500"/>
              </a:spcBef>
              <a:spcAft>
                <a:spcPts val="0"/>
              </a:spcAft>
              <a:buSzPts val="1300"/>
              <a:buNone/>
              <a:defRPr sz="1600">
                <a:solidFill>
                  <a:schemeClr val="lt1"/>
                </a:solidFill>
              </a:defRPr>
            </a:lvl3pPr>
            <a:lvl4pPr indent="-228600" lvl="3" marL="1828800" rtl="0" algn="l">
              <a:lnSpc>
                <a:spcPct val="105000"/>
              </a:lnSpc>
              <a:spcBef>
                <a:spcPts val="500"/>
              </a:spcBef>
              <a:spcAft>
                <a:spcPts val="0"/>
              </a:spcAft>
              <a:buSzPts val="1100"/>
              <a:buNone/>
              <a:defRPr sz="1400">
                <a:solidFill>
                  <a:schemeClr val="lt1"/>
                </a:solidFill>
              </a:defRPr>
            </a:lvl4pPr>
            <a:lvl5pPr indent="-228600" lvl="4" marL="2286000" rtl="0" algn="l">
              <a:lnSpc>
                <a:spcPct val="105000"/>
              </a:lnSpc>
              <a:spcBef>
                <a:spcPts val="500"/>
              </a:spcBef>
              <a:spcAft>
                <a:spcPts val="0"/>
              </a:spcAft>
              <a:buSzPts val="1100"/>
              <a:buNone/>
              <a:defRPr sz="1400">
                <a:solidFill>
                  <a:schemeClr val="lt1"/>
                </a:solidFill>
              </a:defRPr>
            </a:lvl5pPr>
            <a:lvl6pPr indent="-228600" lvl="5" marL="2743200" rtl="0" algn="l">
              <a:lnSpc>
                <a:spcPct val="90000"/>
              </a:lnSpc>
              <a:spcBef>
                <a:spcPts val="600"/>
              </a:spcBef>
              <a:spcAft>
                <a:spcPts val="0"/>
              </a:spcAft>
              <a:buSzPts val="1100"/>
              <a:buNone/>
              <a:defRPr sz="1400">
                <a:solidFill>
                  <a:schemeClr val="lt1"/>
                </a:solidFill>
              </a:defRPr>
            </a:lvl6pPr>
            <a:lvl7pPr indent="-228600" lvl="6" marL="3200400" rtl="0" algn="l">
              <a:lnSpc>
                <a:spcPct val="90000"/>
              </a:lnSpc>
              <a:spcBef>
                <a:spcPts val="600"/>
              </a:spcBef>
              <a:spcAft>
                <a:spcPts val="0"/>
              </a:spcAft>
              <a:buSzPts val="1100"/>
              <a:buNone/>
              <a:defRPr sz="1400">
                <a:solidFill>
                  <a:schemeClr val="lt1"/>
                </a:solidFill>
              </a:defRPr>
            </a:lvl7pPr>
            <a:lvl8pPr indent="-228600" lvl="7" marL="3657600" rtl="0" algn="l">
              <a:lnSpc>
                <a:spcPct val="90000"/>
              </a:lnSpc>
              <a:spcBef>
                <a:spcPts val="600"/>
              </a:spcBef>
              <a:spcAft>
                <a:spcPts val="0"/>
              </a:spcAft>
              <a:buSzPts val="1100"/>
              <a:buNone/>
              <a:defRPr sz="1400">
                <a:solidFill>
                  <a:schemeClr val="lt1"/>
                </a:solidFill>
              </a:defRPr>
            </a:lvl8pPr>
            <a:lvl9pPr indent="-228600" lvl="8" marL="4114800" rtl="0" algn="l">
              <a:lnSpc>
                <a:spcPct val="90000"/>
              </a:lnSpc>
              <a:spcBef>
                <a:spcPts val="600"/>
              </a:spcBef>
              <a:spcAft>
                <a:spcPts val="0"/>
              </a:spcAft>
              <a:buSzPts val="1100"/>
              <a:buNone/>
              <a:defRPr sz="14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blipFill>
          <a:blip r:embed="rId2">
            <a:alphaModFix/>
          </a:blip>
          <a:stretch>
            <a:fillRect/>
          </a:stretch>
        </a:blip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6" name="Shape 76"/>
        <p:cNvGrpSpPr/>
        <p:nvPr/>
      </p:nvGrpSpPr>
      <p:grpSpPr>
        <a:xfrm>
          <a:off x="0" y="0"/>
          <a:ext cx="0" cy="0"/>
          <a:chOff x="0" y="0"/>
          <a:chExt cx="0" cy="0"/>
        </a:xfrm>
      </p:grpSpPr>
      <p:sp>
        <p:nvSpPr>
          <p:cNvPr id="77" name="Google Shape;77;p14"/>
          <p:cNvSpPr txBox="1"/>
          <p:nvPr>
            <p:ph type="ctrTitle"/>
          </p:nvPr>
        </p:nvSpPr>
        <p:spPr>
          <a:xfrm>
            <a:off x="311708" y="744575"/>
            <a:ext cx="8520600" cy="2052600"/>
          </a:xfrm>
          <a:prstGeom prst="rect">
            <a:avLst/>
          </a:prstGeom>
        </p:spPr>
        <p:txBody>
          <a:bodyPr anchorCtr="0" anchor="b" bIns="27000" lIns="81025" spcFirstLastPara="1" rIns="81025" wrap="square" tIns="270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14"/>
          <p:cNvSpPr txBox="1"/>
          <p:nvPr>
            <p:ph idx="1" type="subTitle"/>
          </p:nvPr>
        </p:nvSpPr>
        <p:spPr>
          <a:xfrm>
            <a:off x="311700" y="2834125"/>
            <a:ext cx="8520600" cy="792600"/>
          </a:xfrm>
          <a:prstGeom prst="rect">
            <a:avLst/>
          </a:prstGeom>
        </p:spPr>
        <p:txBody>
          <a:bodyPr anchorCtr="0" anchor="t" bIns="27000" lIns="81025" spcFirstLastPara="1" rIns="81025" wrap="square" tIns="27000">
            <a:noAutofit/>
          </a:bodyPr>
          <a:lstStyle>
            <a:lvl1pPr lvl="0" rtl="0" algn="ctr">
              <a:lnSpc>
                <a:spcPct val="100000"/>
              </a:lnSpc>
              <a:spcBef>
                <a:spcPts val="5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600"/>
              </a:spcBef>
              <a:spcAft>
                <a:spcPts val="0"/>
              </a:spcAft>
              <a:buSzPts val="2800"/>
              <a:buNone/>
              <a:defRPr sz="2800"/>
            </a:lvl6pPr>
            <a:lvl7pPr lvl="6" rtl="0" algn="ctr">
              <a:lnSpc>
                <a:spcPct val="100000"/>
              </a:lnSpc>
              <a:spcBef>
                <a:spcPts val="600"/>
              </a:spcBef>
              <a:spcAft>
                <a:spcPts val="0"/>
              </a:spcAft>
              <a:buSzPts val="2800"/>
              <a:buNone/>
              <a:defRPr sz="2800"/>
            </a:lvl7pPr>
            <a:lvl8pPr lvl="7" rtl="0" algn="ctr">
              <a:lnSpc>
                <a:spcPct val="100000"/>
              </a:lnSpc>
              <a:spcBef>
                <a:spcPts val="600"/>
              </a:spcBef>
              <a:spcAft>
                <a:spcPts val="0"/>
              </a:spcAft>
              <a:buSzPts val="2800"/>
              <a:buNone/>
              <a:defRPr sz="2800"/>
            </a:lvl8pPr>
            <a:lvl9pPr lvl="8" rtl="0" algn="ctr">
              <a:lnSpc>
                <a:spcPct val="100000"/>
              </a:lnSpc>
              <a:spcBef>
                <a:spcPts val="600"/>
              </a:spcBef>
              <a:spcAft>
                <a:spcPts val="0"/>
              </a:spcAft>
              <a:buSzPts val="2800"/>
              <a:buNone/>
              <a:defRPr sz="2800"/>
            </a:lvl9pPr>
          </a:lstStyle>
          <a:p/>
        </p:txBody>
      </p:sp>
      <p:sp>
        <p:nvSpPr>
          <p:cNvPr id="79" name="Google Shape;79;p14"/>
          <p:cNvSpPr txBox="1"/>
          <p:nvPr>
            <p:ph idx="12" type="sldNum"/>
          </p:nvPr>
        </p:nvSpPr>
        <p:spPr>
          <a:xfrm>
            <a:off x="8472458" y="4663217"/>
            <a:ext cx="548700" cy="393600"/>
          </a:xfrm>
          <a:prstGeom prst="rect">
            <a:avLst/>
          </a:prstGeom>
        </p:spPr>
        <p:txBody>
          <a:bodyPr anchorCtr="0" anchor="ctr" bIns="27000" lIns="27000" spcFirstLastPara="1" rIns="27000" wrap="square" tIns="270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5"/>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lvl1pPr indent="-393700" lvl="0" marL="457200" rtl="0">
              <a:spcBef>
                <a:spcPts val="500"/>
              </a:spcBef>
              <a:spcAft>
                <a:spcPts val="0"/>
              </a:spcAft>
              <a:buSzPts val="2600"/>
              <a:buChar char="▪"/>
              <a:defRPr/>
            </a:lvl1pPr>
            <a:lvl2pPr indent="-349250" lvl="1" marL="914400" rtl="0">
              <a:spcBef>
                <a:spcPts val="500"/>
              </a:spcBef>
              <a:spcAft>
                <a:spcPts val="0"/>
              </a:spcAft>
              <a:buSzPts val="1900"/>
              <a:buChar char="▪"/>
              <a:defRPr/>
            </a:lvl2pPr>
            <a:lvl3pPr indent="-342900" lvl="2" marL="1371600" rtl="0">
              <a:spcBef>
                <a:spcPts val="500"/>
              </a:spcBef>
              <a:spcAft>
                <a:spcPts val="0"/>
              </a:spcAft>
              <a:buSzPts val="1800"/>
              <a:buChar char="▪"/>
              <a:defRPr/>
            </a:lvl3pPr>
            <a:lvl4pPr indent="-336550" lvl="3" marL="1828800" rtl="0">
              <a:spcBef>
                <a:spcPts val="500"/>
              </a:spcBef>
              <a:spcAft>
                <a:spcPts val="0"/>
              </a:spcAft>
              <a:buSzPts val="1700"/>
              <a:buChar char="▪"/>
              <a:defRPr/>
            </a:lvl4pPr>
            <a:lvl5pPr indent="-330200" lvl="4" marL="2286000" rtl="0">
              <a:spcBef>
                <a:spcPts val="500"/>
              </a:spcBef>
              <a:spcAft>
                <a:spcPts val="0"/>
              </a:spcAft>
              <a:buSzPts val="1600"/>
              <a:buChar char="▪"/>
              <a:defRPr/>
            </a:lvl5pPr>
            <a:lvl6pPr indent="-304800" lvl="5" marL="2743200" rtl="0">
              <a:spcBef>
                <a:spcPts val="600"/>
              </a:spcBef>
              <a:spcAft>
                <a:spcPts val="0"/>
              </a:spcAft>
              <a:buSzPts val="1200"/>
              <a:buChar char="•"/>
              <a:defRPr/>
            </a:lvl6pPr>
            <a:lvl7pPr indent="-304800" lvl="6" marL="3200400" rtl="0">
              <a:spcBef>
                <a:spcPts val="600"/>
              </a:spcBef>
              <a:spcAft>
                <a:spcPts val="0"/>
              </a:spcAft>
              <a:buSzPts val="1200"/>
              <a:buChar char="•"/>
              <a:defRPr/>
            </a:lvl7pPr>
            <a:lvl8pPr indent="-304800" lvl="7" marL="3657600" rtl="0">
              <a:spcBef>
                <a:spcPts val="600"/>
              </a:spcBef>
              <a:spcAft>
                <a:spcPts val="0"/>
              </a:spcAft>
              <a:buSzPts val="1200"/>
              <a:buChar char="•"/>
              <a:defRPr/>
            </a:lvl8pPr>
            <a:lvl9pPr indent="-304800" lvl="8" marL="4114800" rtl="0">
              <a:spcBef>
                <a:spcPts val="600"/>
              </a:spcBef>
              <a:spcAft>
                <a:spcPts val="0"/>
              </a:spcAft>
              <a:buSzPts val="1200"/>
              <a:buChar char="•"/>
              <a:defRPr/>
            </a:lvl9pPr>
          </a:lstStyle>
          <a:p/>
        </p:txBody>
      </p:sp>
      <p:sp>
        <p:nvSpPr>
          <p:cNvPr id="83" name="Google Shape;83;p15"/>
          <p:cNvSpPr txBox="1"/>
          <p:nvPr>
            <p:ph idx="12" type="sldNum"/>
          </p:nvPr>
        </p:nvSpPr>
        <p:spPr>
          <a:xfrm>
            <a:off x="8472458" y="4663217"/>
            <a:ext cx="548700" cy="393600"/>
          </a:xfrm>
          <a:prstGeom prst="rect">
            <a:avLst/>
          </a:prstGeom>
        </p:spPr>
        <p:txBody>
          <a:bodyPr anchorCtr="0" anchor="ctr" bIns="27000" lIns="27000" spcFirstLastPara="1" rIns="27000" wrap="square" tIns="270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Slide">
  <p:cSld name="Questions Slide">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6">
            <a:hlinkClick r:id="rId3"/>
          </p:cNvPr>
          <p:cNvSpPr txBox="1"/>
          <p:nvPr/>
        </p:nvSpPr>
        <p:spPr>
          <a:xfrm rot="322337">
            <a:off x="7551780" y="1690138"/>
            <a:ext cx="227499" cy="30012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603A14"/>
                </a:solidFill>
                <a:latin typeface="Calibri"/>
                <a:ea typeface="Calibri"/>
                <a:cs typeface="Calibri"/>
                <a:sym typeface="Calibri"/>
              </a:rPr>
              <a:t>?</a:t>
            </a:r>
            <a:endParaRPr sz="1100"/>
          </a:p>
        </p:txBody>
      </p:sp>
      <p:sp>
        <p:nvSpPr>
          <p:cNvPr id="86" name="Google Shape;86;p16">
            <a:hlinkClick r:id="rId4"/>
          </p:cNvPr>
          <p:cNvSpPr txBox="1"/>
          <p:nvPr/>
        </p:nvSpPr>
        <p:spPr>
          <a:xfrm rot="-969807">
            <a:off x="5677631" y="3255915"/>
            <a:ext cx="227388" cy="30012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603A14"/>
                </a:solidFill>
                <a:latin typeface="Calibri"/>
                <a:ea typeface="Calibri"/>
                <a:cs typeface="Calibri"/>
                <a:sym typeface="Calibri"/>
              </a:rPr>
              <a:t>?</a:t>
            </a:r>
            <a:endParaRPr sz="1100"/>
          </a:p>
        </p:txBody>
      </p:sp>
      <p:sp>
        <p:nvSpPr>
          <p:cNvPr id="87" name="Google Shape;87;p16">
            <a:hlinkClick r:id="rId5"/>
          </p:cNvPr>
          <p:cNvSpPr txBox="1"/>
          <p:nvPr/>
        </p:nvSpPr>
        <p:spPr>
          <a:xfrm>
            <a:off x="8627368" y="3509728"/>
            <a:ext cx="1914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603A14"/>
                </a:solidFill>
                <a:latin typeface="Calibri"/>
                <a:ea typeface="Calibri"/>
                <a:cs typeface="Calibri"/>
                <a:sym typeface="Calibri"/>
              </a:rPr>
              <a:t>?</a:t>
            </a:r>
            <a:endParaRPr sz="1100"/>
          </a:p>
        </p:txBody>
      </p:sp>
      <p:sp>
        <p:nvSpPr>
          <p:cNvPr id="88" name="Google Shape;88;p16">
            <a:hlinkClick r:id="rId6"/>
          </p:cNvPr>
          <p:cNvSpPr txBox="1"/>
          <p:nvPr/>
        </p:nvSpPr>
        <p:spPr>
          <a:xfrm rot="-624257">
            <a:off x="4572027" y="4581940"/>
            <a:ext cx="201005" cy="23095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603A14"/>
                </a:solidFill>
                <a:latin typeface="Calibri"/>
                <a:ea typeface="Calibri"/>
                <a:cs typeface="Calibri"/>
                <a:sym typeface="Calibri"/>
              </a:rPr>
              <a:t>?</a:t>
            </a:r>
            <a:endParaRPr sz="1100"/>
          </a:p>
        </p:txBody>
      </p:sp>
      <p:sp>
        <p:nvSpPr>
          <p:cNvPr id="89" name="Google Shape;89;p16">
            <a:hlinkClick r:id="rId7"/>
          </p:cNvPr>
          <p:cNvSpPr txBox="1"/>
          <p:nvPr/>
        </p:nvSpPr>
        <p:spPr>
          <a:xfrm rot="567739">
            <a:off x="6868821" y="3024508"/>
            <a:ext cx="218979" cy="2767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603A14"/>
                </a:solidFill>
                <a:latin typeface="Calibri"/>
                <a:ea typeface="Calibri"/>
                <a:cs typeface="Calibri"/>
                <a:sym typeface="Calibri"/>
              </a:rPr>
              <a:t>?</a:t>
            </a:r>
            <a:endParaRPr sz="1100"/>
          </a:p>
        </p:txBody>
      </p:sp>
      <p:sp>
        <p:nvSpPr>
          <p:cNvPr id="90" name="Google Shape;90;p16">
            <a:hlinkClick r:id="rId8"/>
          </p:cNvPr>
          <p:cNvSpPr txBox="1"/>
          <p:nvPr/>
        </p:nvSpPr>
        <p:spPr>
          <a:xfrm rot="222700">
            <a:off x="5286844" y="1920198"/>
            <a:ext cx="245615" cy="34631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rgbClr val="603A14"/>
                </a:solidFill>
                <a:latin typeface="Calibri"/>
                <a:ea typeface="Calibri"/>
                <a:cs typeface="Calibri"/>
                <a:sym typeface="Calibri"/>
              </a:rPr>
              <a:t>?</a:t>
            </a:r>
            <a:endParaRPr sz="1100"/>
          </a:p>
        </p:txBody>
      </p:sp>
      <p:sp>
        <p:nvSpPr>
          <p:cNvPr id="91" name="Google Shape;91;p16">
            <a:hlinkClick r:id="rId9"/>
          </p:cNvPr>
          <p:cNvSpPr txBox="1"/>
          <p:nvPr/>
        </p:nvSpPr>
        <p:spPr>
          <a:xfrm rot="-624257">
            <a:off x="8818251" y="1740725"/>
            <a:ext cx="201005" cy="23095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603A14"/>
                </a:solidFill>
                <a:latin typeface="Calibri"/>
                <a:ea typeface="Calibri"/>
                <a:cs typeface="Calibri"/>
                <a:sym typeface="Calibri"/>
              </a:rPr>
              <a:t>?</a:t>
            </a:r>
            <a:endParaRPr sz="1100"/>
          </a:p>
        </p:txBody>
      </p:sp>
      <p:sp>
        <p:nvSpPr>
          <p:cNvPr id="92" name="Google Shape;92;p16">
            <a:hlinkClick r:id="rId10"/>
          </p:cNvPr>
          <p:cNvSpPr txBox="1"/>
          <p:nvPr/>
        </p:nvSpPr>
        <p:spPr>
          <a:xfrm rot="557986">
            <a:off x="8833233" y="2585808"/>
            <a:ext cx="191213" cy="20768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603A14"/>
                </a:solidFill>
                <a:latin typeface="Calibri"/>
                <a:ea typeface="Calibri"/>
                <a:cs typeface="Calibri"/>
                <a:sym typeface="Calibri"/>
              </a:rPr>
              <a:t>?</a:t>
            </a:r>
            <a:endParaRPr sz="1100"/>
          </a:p>
        </p:txBody>
      </p:sp>
      <p:sp>
        <p:nvSpPr>
          <p:cNvPr id="93" name="Google Shape;93;p16">
            <a:hlinkClick r:id="rId11"/>
          </p:cNvPr>
          <p:cNvSpPr txBox="1"/>
          <p:nvPr/>
        </p:nvSpPr>
        <p:spPr>
          <a:xfrm rot="571955">
            <a:off x="8354654" y="4219442"/>
            <a:ext cx="201077" cy="2309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603A14"/>
                </a:solidFill>
                <a:latin typeface="Calibri"/>
                <a:ea typeface="Calibri"/>
                <a:cs typeface="Calibri"/>
                <a:sym typeface="Calibri"/>
              </a:rPr>
              <a:t>?</a:t>
            </a:r>
            <a:endParaRPr sz="1100"/>
          </a:p>
        </p:txBody>
      </p:sp>
      <p:sp>
        <p:nvSpPr>
          <p:cNvPr id="94" name="Google Shape;94;p16"/>
          <p:cNvSpPr/>
          <p:nvPr/>
        </p:nvSpPr>
        <p:spPr>
          <a:xfrm rot="-650216">
            <a:off x="2039468" y="2479503"/>
            <a:ext cx="3406653" cy="711101"/>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D9D4C6"/>
              </a:buClr>
              <a:buSzPts val="3500"/>
              <a:buFont typeface="Noto Sans Symbols"/>
              <a:buNone/>
            </a:pPr>
            <a:r>
              <a:rPr b="1" lang="en" sz="5000">
                <a:solidFill>
                  <a:srgbClr val="F3BE60"/>
                </a:solidFill>
                <a:latin typeface="Cambria"/>
                <a:ea typeface="Cambria"/>
                <a:cs typeface="Cambria"/>
                <a:sym typeface="Cambria"/>
              </a:rPr>
              <a:t>Въпроси?</a:t>
            </a:r>
            <a:endParaRPr b="1" sz="5000">
              <a:solidFill>
                <a:srgbClr val="FFFFFF"/>
              </a:solidFill>
              <a:latin typeface="Cambria"/>
              <a:ea typeface="Cambria"/>
              <a:cs typeface="Cambria"/>
              <a:sym typeface="Cambria"/>
            </a:endParaRPr>
          </a:p>
        </p:txBody>
      </p:sp>
      <p:pic>
        <p:nvPicPr>
          <p:cNvPr id="95" name="Google Shape;95;p16"/>
          <p:cNvPicPr preferRelativeResize="0"/>
          <p:nvPr/>
        </p:nvPicPr>
        <p:blipFill rotWithShape="1">
          <a:blip r:embed="rId12">
            <a:alphaModFix/>
          </a:blip>
          <a:srcRect b="0" l="0" r="0" t="0"/>
          <a:stretch/>
        </p:blipFill>
        <p:spPr>
          <a:xfrm rot="-632287">
            <a:off x="378251" y="1513505"/>
            <a:ext cx="2136959" cy="2479250"/>
          </a:xfrm>
          <a:prstGeom prst="rect">
            <a:avLst/>
          </a:prstGeom>
          <a:noFill/>
          <a:ln>
            <a:noFill/>
          </a:ln>
        </p:spPr>
      </p:pic>
      <p:sp>
        <p:nvSpPr>
          <p:cNvPr id="96" name="Google Shape;96;p16"/>
          <p:cNvSpPr txBox="1"/>
          <p:nvPr>
            <p:ph type="title"/>
          </p:nvPr>
        </p:nvSpPr>
        <p:spPr>
          <a:xfrm>
            <a:off x="142839" y="29681"/>
            <a:ext cx="8857200" cy="833700"/>
          </a:xfrm>
          <a:prstGeom prst="rect">
            <a:avLst/>
          </a:prstGeom>
          <a:noFill/>
          <a:ln>
            <a:noFill/>
          </a:ln>
        </p:spPr>
        <p:txBody>
          <a:bodyPr anchorCtr="0" anchor="ctr" bIns="27000" lIns="81025" spcFirstLastPara="1" rIns="81025" wrap="square" tIns="27000">
            <a:noAutofit/>
          </a:bodyPr>
          <a:lstStyle>
            <a:lvl1pPr lvl="0" marR="0" rtl="0" algn="l">
              <a:lnSpc>
                <a:spcPct val="90000"/>
              </a:lnSpc>
              <a:spcBef>
                <a:spcPts val="0"/>
              </a:spcBef>
              <a:spcAft>
                <a:spcPts val="0"/>
              </a:spcAft>
              <a:buClr>
                <a:srgbClr val="F3BE60"/>
              </a:buClr>
              <a:buSzPts val="3000"/>
              <a:buNone/>
              <a:defRPr i="0" sz="3000" u="none" cap="none" strike="noStrike">
                <a:solidFill>
                  <a:srgbClr val="F3BE60"/>
                </a:solidFill>
              </a:defRPr>
            </a:lvl1pPr>
            <a:lvl2pPr lvl="1" marR="0" rtl="0" algn="l">
              <a:lnSpc>
                <a:spcPct val="100000"/>
              </a:lnSpc>
              <a:spcBef>
                <a:spcPts val="0"/>
              </a:spcBef>
              <a:spcAft>
                <a:spcPts val="0"/>
              </a:spcAft>
              <a:buClr>
                <a:srgbClr val="000000"/>
              </a:buClr>
              <a:buSzPts val="1100"/>
              <a:buNone/>
              <a:defRPr i="0" sz="1400" u="none" cap="none" strike="noStrike">
                <a:solidFill>
                  <a:srgbClr val="000000"/>
                </a:solidFill>
              </a:defRPr>
            </a:lvl2pPr>
            <a:lvl3pPr lvl="2" marR="0" rtl="0" algn="l">
              <a:lnSpc>
                <a:spcPct val="100000"/>
              </a:lnSpc>
              <a:spcBef>
                <a:spcPts val="0"/>
              </a:spcBef>
              <a:spcAft>
                <a:spcPts val="0"/>
              </a:spcAft>
              <a:buClr>
                <a:srgbClr val="000000"/>
              </a:buClr>
              <a:buSzPts val="1100"/>
              <a:buNone/>
              <a:defRPr i="0" sz="1400" u="none" cap="none" strike="noStrike">
                <a:solidFill>
                  <a:srgbClr val="000000"/>
                </a:solidFill>
              </a:defRPr>
            </a:lvl3pPr>
            <a:lvl4pPr lvl="3" marR="0" rtl="0" algn="l">
              <a:lnSpc>
                <a:spcPct val="100000"/>
              </a:lnSpc>
              <a:spcBef>
                <a:spcPts val="0"/>
              </a:spcBef>
              <a:spcAft>
                <a:spcPts val="0"/>
              </a:spcAft>
              <a:buClr>
                <a:srgbClr val="000000"/>
              </a:buClr>
              <a:buSzPts val="1100"/>
              <a:buNone/>
              <a:defRPr i="0" sz="1400" u="none" cap="none" strike="noStrike">
                <a:solidFill>
                  <a:srgbClr val="000000"/>
                </a:solidFill>
              </a:defRPr>
            </a:lvl4pPr>
            <a:lvl5pPr lvl="4" marR="0" rtl="0" algn="l">
              <a:lnSpc>
                <a:spcPct val="100000"/>
              </a:lnSpc>
              <a:spcBef>
                <a:spcPts val="0"/>
              </a:spcBef>
              <a:spcAft>
                <a:spcPts val="0"/>
              </a:spcAft>
              <a:buClr>
                <a:srgbClr val="000000"/>
              </a:buClr>
              <a:buSzPts val="1100"/>
              <a:buNone/>
              <a:defRPr i="0" sz="1400" u="none" cap="none" strike="noStrike">
                <a:solidFill>
                  <a:srgbClr val="000000"/>
                </a:solidFill>
              </a:defRPr>
            </a:lvl5pPr>
            <a:lvl6pPr lvl="5" marR="0" rtl="0" algn="l">
              <a:lnSpc>
                <a:spcPct val="100000"/>
              </a:lnSpc>
              <a:spcBef>
                <a:spcPts val="0"/>
              </a:spcBef>
              <a:spcAft>
                <a:spcPts val="0"/>
              </a:spcAft>
              <a:buClr>
                <a:srgbClr val="000000"/>
              </a:buClr>
              <a:buSzPts val="1100"/>
              <a:buNone/>
              <a:defRPr i="0" sz="1400" u="none" cap="none" strike="noStrike">
                <a:solidFill>
                  <a:srgbClr val="000000"/>
                </a:solidFill>
              </a:defRPr>
            </a:lvl6pPr>
            <a:lvl7pPr lvl="6" marR="0" rtl="0" algn="l">
              <a:lnSpc>
                <a:spcPct val="100000"/>
              </a:lnSpc>
              <a:spcBef>
                <a:spcPts val="0"/>
              </a:spcBef>
              <a:spcAft>
                <a:spcPts val="0"/>
              </a:spcAft>
              <a:buClr>
                <a:srgbClr val="000000"/>
              </a:buClr>
              <a:buSzPts val="1100"/>
              <a:buNone/>
              <a:defRPr i="0" sz="1400" u="none" cap="none" strike="noStrike">
                <a:solidFill>
                  <a:srgbClr val="000000"/>
                </a:solidFill>
              </a:defRPr>
            </a:lvl7pPr>
            <a:lvl8pPr lvl="7" marR="0" rtl="0" algn="l">
              <a:lnSpc>
                <a:spcPct val="100000"/>
              </a:lnSpc>
              <a:spcBef>
                <a:spcPts val="0"/>
              </a:spcBef>
              <a:spcAft>
                <a:spcPts val="0"/>
              </a:spcAft>
              <a:buClr>
                <a:srgbClr val="000000"/>
              </a:buClr>
              <a:buSzPts val="1100"/>
              <a:buNone/>
              <a:defRPr i="0" sz="1400" u="none" cap="none" strike="noStrike">
                <a:solidFill>
                  <a:srgbClr val="000000"/>
                </a:solidFill>
              </a:defRPr>
            </a:lvl8pPr>
            <a:lvl9pPr lvl="8" marR="0" rtl="0" algn="l">
              <a:lnSpc>
                <a:spcPct val="100000"/>
              </a:lnSpc>
              <a:spcBef>
                <a:spcPts val="0"/>
              </a:spcBef>
              <a:spcAft>
                <a:spcPts val="0"/>
              </a:spcAft>
              <a:buClr>
                <a:srgbClr val="000000"/>
              </a:buClr>
              <a:buSzPts val="1100"/>
              <a:buNone/>
              <a:defRPr i="0" sz="1400" u="none" cap="none" strike="noStrike">
                <a:solidFill>
                  <a:srgbClr val="00000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
          <p:cNvSpPr txBox="1"/>
          <p:nvPr>
            <p:ph idx="10" type="dt"/>
          </p:nvPr>
        </p:nvSpPr>
        <p:spPr>
          <a:xfrm>
            <a:off x="141648" y="4893752"/>
            <a:ext cx="918300" cy="147300"/>
          </a:xfrm>
          <a:prstGeom prst="rect">
            <a:avLst/>
          </a:prstGeom>
          <a:noFill/>
          <a:ln>
            <a:noFill/>
          </a:ln>
        </p:spPr>
        <p:txBody>
          <a:bodyPr anchorCtr="0" anchor="ctr" bIns="27000" lIns="27000" spcFirstLastPara="1" rIns="27000" wrap="square" tIns="27000">
            <a:noAutofit/>
          </a:bodyPr>
          <a:lstStyle>
            <a:lvl1pPr lvl="0" algn="l">
              <a:lnSpc>
                <a:spcPct val="100000"/>
              </a:lnSpc>
              <a:spcBef>
                <a:spcPts val="0"/>
              </a:spcBef>
              <a:spcAft>
                <a:spcPts val="0"/>
              </a:spcAft>
              <a:buSzPts val="1100"/>
              <a:buNone/>
              <a:defRPr sz="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1" type="ftr"/>
          </p:nvPr>
        </p:nvSpPr>
        <p:spPr>
          <a:xfrm>
            <a:off x="1061085" y="4893752"/>
            <a:ext cx="7614900" cy="147300"/>
          </a:xfrm>
          <a:prstGeom prst="rect">
            <a:avLst/>
          </a:prstGeom>
          <a:noFill/>
          <a:ln>
            <a:noFill/>
          </a:ln>
        </p:spPr>
        <p:txBody>
          <a:bodyPr anchorCtr="0" anchor="ctr" bIns="27000" lIns="27000" spcFirstLastPara="1" rIns="27000" wrap="square" tIns="27000">
            <a:noAutofit/>
          </a:bodyPr>
          <a:lstStyle>
            <a:lvl1pPr lvl="0" algn="ctr">
              <a:lnSpc>
                <a:spcPct val="100000"/>
              </a:lnSpc>
              <a:spcBef>
                <a:spcPts val="0"/>
              </a:spcBef>
              <a:spcAft>
                <a:spcPts val="0"/>
              </a:spcAft>
              <a:buSzPts val="1100"/>
              <a:buNone/>
              <a:defRPr sz="8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
          <p:cNvSpPr txBox="1"/>
          <p:nvPr>
            <p:ph idx="12" type="sldNum"/>
          </p:nvPr>
        </p:nvSpPr>
        <p:spPr>
          <a:xfrm>
            <a:off x="8677068" y="4893752"/>
            <a:ext cx="321600" cy="147300"/>
          </a:xfrm>
          <a:prstGeom prst="rect">
            <a:avLst/>
          </a:prstGeom>
          <a:noFill/>
          <a:ln>
            <a:noFill/>
          </a:ln>
        </p:spPr>
        <p:txBody>
          <a:bodyPr anchorCtr="0" anchor="ctr" bIns="27000" lIns="27000" spcFirstLastPara="1" rIns="27000" wrap="square" tIns="2700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3"/>
          <p:cNvSpPr txBox="1"/>
          <p:nvPr>
            <p:ph idx="1" type="body"/>
          </p:nvPr>
        </p:nvSpPr>
        <p:spPr>
          <a:xfrm>
            <a:off x="142847" y="863341"/>
            <a:ext cx="8856000" cy="4177800"/>
          </a:xfrm>
          <a:prstGeom prst="rect">
            <a:avLst/>
          </a:prstGeom>
          <a:noFill/>
          <a:ln>
            <a:noFill/>
          </a:ln>
        </p:spPr>
        <p:txBody>
          <a:bodyPr anchorCtr="0" anchor="t" bIns="27000" lIns="81025" spcFirstLastPara="1" rIns="81025" wrap="square" tIns="27000">
            <a:noAutofit/>
          </a:bodyPr>
          <a:lstStyle>
            <a:lvl1pPr indent="-393700" lvl="0" marL="457200" algn="l">
              <a:lnSpc>
                <a:spcPct val="105000"/>
              </a:lnSpc>
              <a:spcBef>
                <a:spcPts val="500"/>
              </a:spcBef>
              <a:spcAft>
                <a:spcPts val="0"/>
              </a:spcAft>
              <a:buSzPts val="2600"/>
              <a:buChar char="▪"/>
              <a:defRPr sz="2600"/>
            </a:lvl1pPr>
            <a:lvl2pPr indent="-349250" lvl="1" marL="914400" algn="l">
              <a:lnSpc>
                <a:spcPct val="105000"/>
              </a:lnSpc>
              <a:spcBef>
                <a:spcPts val="500"/>
              </a:spcBef>
              <a:spcAft>
                <a:spcPts val="0"/>
              </a:spcAft>
              <a:buSzPts val="1900"/>
              <a:buChar char="▪"/>
              <a:defRPr sz="2400"/>
            </a:lvl2pPr>
            <a:lvl3pPr indent="-342900" lvl="2" marL="1371600" algn="l">
              <a:lnSpc>
                <a:spcPct val="105000"/>
              </a:lnSpc>
              <a:spcBef>
                <a:spcPts val="500"/>
              </a:spcBef>
              <a:spcAft>
                <a:spcPts val="0"/>
              </a:spcAft>
              <a:buSzPts val="1800"/>
              <a:buChar char="▪"/>
              <a:defRPr sz="2300"/>
            </a:lvl3pPr>
            <a:lvl4pPr indent="-336550" lvl="3" marL="1828800" algn="l">
              <a:lnSpc>
                <a:spcPct val="105000"/>
              </a:lnSpc>
              <a:spcBef>
                <a:spcPts val="500"/>
              </a:spcBef>
              <a:spcAft>
                <a:spcPts val="0"/>
              </a:spcAft>
              <a:buSzPts val="1700"/>
              <a:buChar char="▪"/>
              <a:defRPr sz="2100"/>
            </a:lvl4pPr>
            <a:lvl5pPr indent="-330200" lvl="4" marL="2286000" algn="l">
              <a:lnSpc>
                <a:spcPct val="105000"/>
              </a:lnSpc>
              <a:spcBef>
                <a:spcPts val="500"/>
              </a:spcBef>
              <a:spcAft>
                <a:spcPts val="0"/>
              </a:spcAft>
              <a:buSzPts val="1600"/>
              <a:buChar char="▪"/>
              <a:defRPr sz="2000"/>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25" name="Google Shape;25;p3"/>
          <p:cNvSpPr txBox="1"/>
          <p:nvPr>
            <p:ph type="title"/>
          </p:nvPr>
        </p:nvSpPr>
        <p:spPr>
          <a:xfrm>
            <a:off x="141649" y="30256"/>
            <a:ext cx="7185000" cy="833100"/>
          </a:xfrm>
          <a:prstGeom prst="rect">
            <a:avLst/>
          </a:prstGeom>
          <a:noFill/>
          <a:ln>
            <a:noFill/>
          </a:ln>
        </p:spPr>
        <p:txBody>
          <a:bodyPr anchorCtr="0" anchor="ctr" bIns="27000" lIns="81025" spcFirstLastPara="1" rIns="81025" wrap="square" tIns="27000">
            <a:noAutofit/>
          </a:bodyPr>
          <a:lstStyle>
            <a:lvl1pPr lvl="0" algn="l">
              <a:lnSpc>
                <a:spcPct val="90000"/>
              </a:lnSpc>
              <a:spcBef>
                <a:spcPts val="0"/>
              </a:spcBef>
              <a:spcAft>
                <a:spcPts val="0"/>
              </a:spcAft>
              <a:buClr>
                <a:srgbClr val="F3BE60"/>
              </a:buClr>
              <a:buSzPts val="3000"/>
              <a:buFont typeface="Calibri"/>
              <a:buNone/>
              <a:defRPr>
                <a:solidFill>
                  <a:srgbClr val="F3BE6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secHead">
  <p:cSld name="SECTION_HEADER">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684788" y="3714750"/>
            <a:ext cx="7774500" cy="615600"/>
          </a:xfrm>
          <a:prstGeom prst="rect">
            <a:avLst/>
          </a:prstGeom>
          <a:noFill/>
          <a:ln>
            <a:noFill/>
          </a:ln>
        </p:spPr>
        <p:txBody>
          <a:bodyPr anchorCtr="0" anchor="b" bIns="27000" lIns="27000" spcFirstLastPara="1" rIns="27000" wrap="square" tIns="27000">
            <a:noAutofit/>
          </a:bodyPr>
          <a:lstStyle>
            <a:lvl1pPr lvl="0" algn="ctr">
              <a:lnSpc>
                <a:spcPct val="90000"/>
              </a:lnSpc>
              <a:spcBef>
                <a:spcPts val="0"/>
              </a:spcBef>
              <a:spcAft>
                <a:spcPts val="0"/>
              </a:spcAft>
              <a:buClr>
                <a:srgbClr val="F3BE60"/>
              </a:buClr>
              <a:buSzPts val="4100"/>
              <a:buFont typeface="Calibri"/>
              <a:buNone/>
              <a:defRPr b="1" sz="41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 type="body"/>
          </p:nvPr>
        </p:nvSpPr>
        <p:spPr>
          <a:xfrm>
            <a:off x="684788" y="4316226"/>
            <a:ext cx="7774500" cy="539400"/>
          </a:xfrm>
          <a:prstGeom prst="rect">
            <a:avLst/>
          </a:prstGeom>
          <a:noFill/>
          <a:ln>
            <a:noFill/>
          </a:ln>
        </p:spPr>
        <p:txBody>
          <a:bodyPr anchorCtr="0" anchor="t" bIns="27000" lIns="27000" spcFirstLastPara="1" rIns="27000" wrap="square" tIns="27000">
            <a:noAutofit/>
          </a:bodyPr>
          <a:lstStyle>
            <a:lvl1pPr indent="-228600" lvl="0" marL="457200" algn="ctr">
              <a:lnSpc>
                <a:spcPct val="105000"/>
              </a:lnSpc>
              <a:spcBef>
                <a:spcPts val="0"/>
              </a:spcBef>
              <a:spcAft>
                <a:spcPts val="0"/>
              </a:spcAft>
              <a:buSzPts val="3000"/>
              <a:buNone/>
              <a:defRPr sz="3000" cap="none">
                <a:solidFill>
                  <a:schemeClr val="accent1"/>
                </a:solidFill>
              </a:defRPr>
            </a:lvl1pPr>
            <a:lvl2pPr indent="-228600" lvl="1" marL="914400" algn="l">
              <a:lnSpc>
                <a:spcPct val="105000"/>
              </a:lnSpc>
              <a:spcBef>
                <a:spcPts val="500"/>
              </a:spcBef>
              <a:spcAft>
                <a:spcPts val="0"/>
              </a:spcAft>
              <a:buSzPts val="1400"/>
              <a:buNone/>
              <a:defRPr sz="1800">
                <a:solidFill>
                  <a:schemeClr val="lt1"/>
                </a:solidFill>
              </a:defRPr>
            </a:lvl2pPr>
            <a:lvl3pPr indent="-228600" lvl="2" marL="1371600" algn="l">
              <a:lnSpc>
                <a:spcPct val="105000"/>
              </a:lnSpc>
              <a:spcBef>
                <a:spcPts val="500"/>
              </a:spcBef>
              <a:spcAft>
                <a:spcPts val="0"/>
              </a:spcAft>
              <a:buSzPts val="1300"/>
              <a:buNone/>
              <a:defRPr sz="1600">
                <a:solidFill>
                  <a:schemeClr val="lt1"/>
                </a:solidFill>
              </a:defRPr>
            </a:lvl3pPr>
            <a:lvl4pPr indent="-228600" lvl="3" marL="1828800" algn="l">
              <a:lnSpc>
                <a:spcPct val="105000"/>
              </a:lnSpc>
              <a:spcBef>
                <a:spcPts val="500"/>
              </a:spcBef>
              <a:spcAft>
                <a:spcPts val="0"/>
              </a:spcAft>
              <a:buSzPts val="1100"/>
              <a:buNone/>
              <a:defRPr sz="1400">
                <a:solidFill>
                  <a:schemeClr val="lt1"/>
                </a:solidFill>
              </a:defRPr>
            </a:lvl4pPr>
            <a:lvl5pPr indent="-228600" lvl="4" marL="2286000" algn="l">
              <a:lnSpc>
                <a:spcPct val="105000"/>
              </a:lnSpc>
              <a:spcBef>
                <a:spcPts val="500"/>
              </a:spcBef>
              <a:spcAft>
                <a:spcPts val="0"/>
              </a:spcAft>
              <a:buSzPts val="1100"/>
              <a:buNone/>
              <a:defRPr sz="1400">
                <a:solidFill>
                  <a:schemeClr val="lt1"/>
                </a:solidFill>
              </a:defRPr>
            </a:lvl5pPr>
            <a:lvl6pPr indent="-228600" lvl="5" marL="2743200" algn="l">
              <a:lnSpc>
                <a:spcPct val="90000"/>
              </a:lnSpc>
              <a:spcBef>
                <a:spcPts val="600"/>
              </a:spcBef>
              <a:spcAft>
                <a:spcPts val="0"/>
              </a:spcAft>
              <a:buSzPts val="1100"/>
              <a:buNone/>
              <a:defRPr sz="1400">
                <a:solidFill>
                  <a:schemeClr val="lt1"/>
                </a:solidFill>
              </a:defRPr>
            </a:lvl6pPr>
            <a:lvl7pPr indent="-228600" lvl="6" marL="3200400" algn="l">
              <a:lnSpc>
                <a:spcPct val="90000"/>
              </a:lnSpc>
              <a:spcBef>
                <a:spcPts val="600"/>
              </a:spcBef>
              <a:spcAft>
                <a:spcPts val="0"/>
              </a:spcAft>
              <a:buSzPts val="1100"/>
              <a:buNone/>
              <a:defRPr sz="1400">
                <a:solidFill>
                  <a:schemeClr val="lt1"/>
                </a:solidFill>
              </a:defRPr>
            </a:lvl7pPr>
            <a:lvl8pPr indent="-228600" lvl="7" marL="3657600" algn="l">
              <a:lnSpc>
                <a:spcPct val="90000"/>
              </a:lnSpc>
              <a:spcBef>
                <a:spcPts val="600"/>
              </a:spcBef>
              <a:spcAft>
                <a:spcPts val="0"/>
              </a:spcAft>
              <a:buSzPts val="1100"/>
              <a:buNone/>
              <a:defRPr sz="1400">
                <a:solidFill>
                  <a:schemeClr val="lt1"/>
                </a:solidFill>
              </a:defRPr>
            </a:lvl8pPr>
            <a:lvl9pPr indent="-228600" lvl="8" marL="4114800" algn="l">
              <a:lnSpc>
                <a:spcPct val="90000"/>
              </a:lnSpc>
              <a:spcBef>
                <a:spcPts val="600"/>
              </a:spcBef>
              <a:spcAft>
                <a:spcPts val="0"/>
              </a:spcAft>
              <a:buSzPts val="1100"/>
              <a:buNone/>
              <a:defRPr sz="14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blipFill>
          <a:blip r:embed="rId2">
            <a:alphaModFix/>
          </a:blip>
          <a:stretch>
            <a:fillRect/>
          </a:stretch>
        </a:blipFill>
      </p:bgPr>
    </p:bg>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sp>
        <p:nvSpPr>
          <p:cNvPr id="31" name="Google Shape;31;p6"/>
          <p:cNvSpPr txBox="1"/>
          <p:nvPr>
            <p:ph type="ctrTitle"/>
          </p:nvPr>
        </p:nvSpPr>
        <p:spPr>
          <a:xfrm>
            <a:off x="311708" y="744575"/>
            <a:ext cx="8520600" cy="2052600"/>
          </a:xfrm>
          <a:prstGeom prst="rect">
            <a:avLst/>
          </a:prstGeom>
        </p:spPr>
        <p:txBody>
          <a:bodyPr anchorCtr="0" anchor="b" bIns="27000" lIns="81025" spcFirstLastPara="1" rIns="81025" wrap="square" tIns="270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 name="Google Shape;32;p6"/>
          <p:cNvSpPr txBox="1"/>
          <p:nvPr>
            <p:ph idx="1" type="subTitle"/>
          </p:nvPr>
        </p:nvSpPr>
        <p:spPr>
          <a:xfrm>
            <a:off x="311700" y="2834125"/>
            <a:ext cx="8520600" cy="792600"/>
          </a:xfrm>
          <a:prstGeom prst="rect">
            <a:avLst/>
          </a:prstGeom>
        </p:spPr>
        <p:txBody>
          <a:bodyPr anchorCtr="0" anchor="t" bIns="27000" lIns="81025" spcFirstLastPara="1" rIns="81025" wrap="square" tIns="27000">
            <a:noAutofit/>
          </a:bodyPr>
          <a:lstStyle>
            <a:lvl1pPr lvl="0" rtl="0" algn="ctr">
              <a:lnSpc>
                <a:spcPct val="100000"/>
              </a:lnSpc>
              <a:spcBef>
                <a:spcPts val="500"/>
              </a:spcBef>
              <a:spcAft>
                <a:spcPts val="0"/>
              </a:spcAft>
              <a:buSzPts val="2800"/>
              <a:buNone/>
              <a:defRPr sz="2800"/>
            </a:lvl1pPr>
            <a:lvl2pPr lvl="1" rtl="0" algn="ctr">
              <a:lnSpc>
                <a:spcPct val="100000"/>
              </a:lnSpc>
              <a:spcBef>
                <a:spcPts val="500"/>
              </a:spcBef>
              <a:spcAft>
                <a:spcPts val="0"/>
              </a:spcAft>
              <a:buSzPts val="2800"/>
              <a:buNone/>
              <a:defRPr sz="2800"/>
            </a:lvl2pPr>
            <a:lvl3pPr lvl="2" rtl="0" algn="ctr">
              <a:lnSpc>
                <a:spcPct val="100000"/>
              </a:lnSpc>
              <a:spcBef>
                <a:spcPts val="500"/>
              </a:spcBef>
              <a:spcAft>
                <a:spcPts val="0"/>
              </a:spcAft>
              <a:buSzPts val="2800"/>
              <a:buNone/>
              <a:defRPr sz="2800"/>
            </a:lvl3pPr>
            <a:lvl4pPr lvl="3" rtl="0" algn="ctr">
              <a:lnSpc>
                <a:spcPct val="100000"/>
              </a:lnSpc>
              <a:spcBef>
                <a:spcPts val="500"/>
              </a:spcBef>
              <a:spcAft>
                <a:spcPts val="0"/>
              </a:spcAft>
              <a:buSzPts val="2800"/>
              <a:buNone/>
              <a:defRPr sz="2800"/>
            </a:lvl4pPr>
            <a:lvl5pPr lvl="4" rtl="0" algn="ctr">
              <a:lnSpc>
                <a:spcPct val="100000"/>
              </a:lnSpc>
              <a:spcBef>
                <a:spcPts val="500"/>
              </a:spcBef>
              <a:spcAft>
                <a:spcPts val="0"/>
              </a:spcAft>
              <a:buSzPts val="2800"/>
              <a:buNone/>
              <a:defRPr sz="2800"/>
            </a:lvl5pPr>
            <a:lvl6pPr lvl="5" rtl="0" algn="ctr">
              <a:lnSpc>
                <a:spcPct val="100000"/>
              </a:lnSpc>
              <a:spcBef>
                <a:spcPts val="600"/>
              </a:spcBef>
              <a:spcAft>
                <a:spcPts val="0"/>
              </a:spcAft>
              <a:buSzPts val="2800"/>
              <a:buNone/>
              <a:defRPr sz="2800"/>
            </a:lvl6pPr>
            <a:lvl7pPr lvl="6" rtl="0" algn="ctr">
              <a:lnSpc>
                <a:spcPct val="100000"/>
              </a:lnSpc>
              <a:spcBef>
                <a:spcPts val="600"/>
              </a:spcBef>
              <a:spcAft>
                <a:spcPts val="0"/>
              </a:spcAft>
              <a:buSzPts val="2800"/>
              <a:buNone/>
              <a:defRPr sz="2800"/>
            </a:lvl7pPr>
            <a:lvl8pPr lvl="7" rtl="0" algn="ctr">
              <a:lnSpc>
                <a:spcPct val="100000"/>
              </a:lnSpc>
              <a:spcBef>
                <a:spcPts val="600"/>
              </a:spcBef>
              <a:spcAft>
                <a:spcPts val="0"/>
              </a:spcAft>
              <a:buSzPts val="2800"/>
              <a:buNone/>
              <a:defRPr sz="2800"/>
            </a:lvl8pPr>
            <a:lvl9pPr lvl="8" rtl="0" algn="ctr">
              <a:lnSpc>
                <a:spcPct val="100000"/>
              </a:lnSpc>
              <a:spcBef>
                <a:spcPts val="600"/>
              </a:spcBef>
              <a:spcAft>
                <a:spcPts val="0"/>
              </a:spcAft>
              <a:buSzPts val="2800"/>
              <a:buNone/>
              <a:defRPr sz="2800"/>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27000" lIns="27000" spcFirstLastPara="1" rIns="27000" wrap="square" tIns="270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6" name="Google Shape;36;p7"/>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lvl1pPr indent="-393700" lvl="0" marL="457200" rtl="0">
              <a:spcBef>
                <a:spcPts val="500"/>
              </a:spcBef>
              <a:spcAft>
                <a:spcPts val="0"/>
              </a:spcAft>
              <a:buSzPts val="2600"/>
              <a:buChar char="▪"/>
              <a:defRPr/>
            </a:lvl1pPr>
            <a:lvl2pPr indent="-349250" lvl="1" marL="914400" rtl="0">
              <a:spcBef>
                <a:spcPts val="500"/>
              </a:spcBef>
              <a:spcAft>
                <a:spcPts val="0"/>
              </a:spcAft>
              <a:buSzPts val="1900"/>
              <a:buChar char="▪"/>
              <a:defRPr/>
            </a:lvl2pPr>
            <a:lvl3pPr indent="-342900" lvl="2" marL="1371600" rtl="0">
              <a:spcBef>
                <a:spcPts val="500"/>
              </a:spcBef>
              <a:spcAft>
                <a:spcPts val="0"/>
              </a:spcAft>
              <a:buSzPts val="1800"/>
              <a:buChar char="▪"/>
              <a:defRPr/>
            </a:lvl3pPr>
            <a:lvl4pPr indent="-336550" lvl="3" marL="1828800" rtl="0">
              <a:spcBef>
                <a:spcPts val="500"/>
              </a:spcBef>
              <a:spcAft>
                <a:spcPts val="0"/>
              </a:spcAft>
              <a:buSzPts val="1700"/>
              <a:buChar char="▪"/>
              <a:defRPr/>
            </a:lvl4pPr>
            <a:lvl5pPr indent="-330200" lvl="4" marL="2286000" rtl="0">
              <a:spcBef>
                <a:spcPts val="500"/>
              </a:spcBef>
              <a:spcAft>
                <a:spcPts val="0"/>
              </a:spcAft>
              <a:buSzPts val="1600"/>
              <a:buChar char="▪"/>
              <a:defRPr/>
            </a:lvl5pPr>
            <a:lvl6pPr indent="-304800" lvl="5" marL="2743200" rtl="0">
              <a:spcBef>
                <a:spcPts val="600"/>
              </a:spcBef>
              <a:spcAft>
                <a:spcPts val="0"/>
              </a:spcAft>
              <a:buSzPts val="1200"/>
              <a:buChar char="•"/>
              <a:defRPr/>
            </a:lvl6pPr>
            <a:lvl7pPr indent="-304800" lvl="6" marL="3200400" rtl="0">
              <a:spcBef>
                <a:spcPts val="600"/>
              </a:spcBef>
              <a:spcAft>
                <a:spcPts val="0"/>
              </a:spcAft>
              <a:buSzPts val="1200"/>
              <a:buChar char="•"/>
              <a:defRPr/>
            </a:lvl7pPr>
            <a:lvl8pPr indent="-304800" lvl="7" marL="3657600" rtl="0">
              <a:spcBef>
                <a:spcPts val="600"/>
              </a:spcBef>
              <a:spcAft>
                <a:spcPts val="0"/>
              </a:spcAft>
              <a:buSzPts val="1200"/>
              <a:buChar char="•"/>
              <a:defRPr/>
            </a:lvl8pPr>
            <a:lvl9pPr indent="-304800" lvl="8" marL="4114800" rtl="0">
              <a:spcBef>
                <a:spcPts val="600"/>
              </a:spcBef>
              <a:spcAft>
                <a:spcPts val="0"/>
              </a:spcAft>
              <a:buSzPts val="1200"/>
              <a:buChar char="•"/>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27000" lIns="27000" spcFirstLastPara="1" rIns="27000" wrap="square" tIns="270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Slide">
  <p:cSld name="Questions Slide">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8">
            <a:hlinkClick r:id="rId3"/>
          </p:cNvPr>
          <p:cNvSpPr txBox="1"/>
          <p:nvPr/>
        </p:nvSpPr>
        <p:spPr>
          <a:xfrm rot="322337">
            <a:off x="7551780" y="1690138"/>
            <a:ext cx="227499" cy="30012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603A14"/>
                </a:solidFill>
                <a:latin typeface="Calibri"/>
                <a:ea typeface="Calibri"/>
                <a:cs typeface="Calibri"/>
                <a:sym typeface="Calibri"/>
              </a:rPr>
              <a:t>?</a:t>
            </a:r>
            <a:endParaRPr sz="1100"/>
          </a:p>
        </p:txBody>
      </p:sp>
      <p:sp>
        <p:nvSpPr>
          <p:cNvPr id="40" name="Google Shape;40;p8">
            <a:hlinkClick r:id="rId4"/>
          </p:cNvPr>
          <p:cNvSpPr txBox="1"/>
          <p:nvPr/>
        </p:nvSpPr>
        <p:spPr>
          <a:xfrm rot="-969807">
            <a:off x="5677631" y="3255915"/>
            <a:ext cx="227388" cy="30012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603A14"/>
                </a:solidFill>
                <a:latin typeface="Calibri"/>
                <a:ea typeface="Calibri"/>
                <a:cs typeface="Calibri"/>
                <a:sym typeface="Calibri"/>
              </a:rPr>
              <a:t>?</a:t>
            </a:r>
            <a:endParaRPr sz="1100"/>
          </a:p>
        </p:txBody>
      </p:sp>
      <p:sp>
        <p:nvSpPr>
          <p:cNvPr id="41" name="Google Shape;41;p8">
            <a:hlinkClick r:id="rId5"/>
          </p:cNvPr>
          <p:cNvSpPr txBox="1"/>
          <p:nvPr/>
        </p:nvSpPr>
        <p:spPr>
          <a:xfrm>
            <a:off x="8627368" y="3509728"/>
            <a:ext cx="1914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603A14"/>
                </a:solidFill>
                <a:latin typeface="Calibri"/>
                <a:ea typeface="Calibri"/>
                <a:cs typeface="Calibri"/>
                <a:sym typeface="Calibri"/>
              </a:rPr>
              <a:t>?</a:t>
            </a:r>
            <a:endParaRPr sz="1100"/>
          </a:p>
        </p:txBody>
      </p:sp>
      <p:sp>
        <p:nvSpPr>
          <p:cNvPr id="42" name="Google Shape;42;p8">
            <a:hlinkClick r:id="rId6"/>
          </p:cNvPr>
          <p:cNvSpPr txBox="1"/>
          <p:nvPr/>
        </p:nvSpPr>
        <p:spPr>
          <a:xfrm rot="-624257">
            <a:off x="4572027" y="4581940"/>
            <a:ext cx="201005" cy="23095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603A14"/>
                </a:solidFill>
                <a:latin typeface="Calibri"/>
                <a:ea typeface="Calibri"/>
                <a:cs typeface="Calibri"/>
                <a:sym typeface="Calibri"/>
              </a:rPr>
              <a:t>?</a:t>
            </a:r>
            <a:endParaRPr sz="1100"/>
          </a:p>
        </p:txBody>
      </p:sp>
      <p:sp>
        <p:nvSpPr>
          <p:cNvPr id="43" name="Google Shape;43;p8">
            <a:hlinkClick r:id="rId7"/>
          </p:cNvPr>
          <p:cNvSpPr txBox="1"/>
          <p:nvPr/>
        </p:nvSpPr>
        <p:spPr>
          <a:xfrm rot="567739">
            <a:off x="6868821" y="3024508"/>
            <a:ext cx="218979" cy="2767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rgbClr val="603A14"/>
                </a:solidFill>
                <a:latin typeface="Calibri"/>
                <a:ea typeface="Calibri"/>
                <a:cs typeface="Calibri"/>
                <a:sym typeface="Calibri"/>
              </a:rPr>
              <a:t>?</a:t>
            </a:r>
            <a:endParaRPr sz="1100"/>
          </a:p>
        </p:txBody>
      </p:sp>
      <p:sp>
        <p:nvSpPr>
          <p:cNvPr id="44" name="Google Shape;44;p8">
            <a:hlinkClick r:id="rId8"/>
          </p:cNvPr>
          <p:cNvSpPr txBox="1"/>
          <p:nvPr/>
        </p:nvSpPr>
        <p:spPr>
          <a:xfrm rot="222700">
            <a:off x="5286844" y="1920198"/>
            <a:ext cx="245615" cy="34631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rgbClr val="603A14"/>
                </a:solidFill>
                <a:latin typeface="Calibri"/>
                <a:ea typeface="Calibri"/>
                <a:cs typeface="Calibri"/>
                <a:sym typeface="Calibri"/>
              </a:rPr>
              <a:t>?</a:t>
            </a:r>
            <a:endParaRPr sz="1100"/>
          </a:p>
        </p:txBody>
      </p:sp>
      <p:sp>
        <p:nvSpPr>
          <p:cNvPr id="45" name="Google Shape;45;p8">
            <a:hlinkClick r:id="rId9"/>
          </p:cNvPr>
          <p:cNvSpPr txBox="1"/>
          <p:nvPr/>
        </p:nvSpPr>
        <p:spPr>
          <a:xfrm rot="-624257">
            <a:off x="8818251" y="1740725"/>
            <a:ext cx="201005" cy="23095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603A14"/>
                </a:solidFill>
                <a:latin typeface="Calibri"/>
                <a:ea typeface="Calibri"/>
                <a:cs typeface="Calibri"/>
                <a:sym typeface="Calibri"/>
              </a:rPr>
              <a:t>?</a:t>
            </a:r>
            <a:endParaRPr sz="1100"/>
          </a:p>
        </p:txBody>
      </p:sp>
      <p:sp>
        <p:nvSpPr>
          <p:cNvPr id="46" name="Google Shape;46;p8">
            <a:hlinkClick r:id="rId10"/>
          </p:cNvPr>
          <p:cNvSpPr txBox="1"/>
          <p:nvPr/>
        </p:nvSpPr>
        <p:spPr>
          <a:xfrm rot="557986">
            <a:off x="8833233" y="2585808"/>
            <a:ext cx="191213" cy="20768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rgbClr val="603A14"/>
                </a:solidFill>
                <a:latin typeface="Calibri"/>
                <a:ea typeface="Calibri"/>
                <a:cs typeface="Calibri"/>
                <a:sym typeface="Calibri"/>
              </a:rPr>
              <a:t>?</a:t>
            </a:r>
            <a:endParaRPr sz="1100"/>
          </a:p>
        </p:txBody>
      </p:sp>
      <p:sp>
        <p:nvSpPr>
          <p:cNvPr id="47" name="Google Shape;47;p8">
            <a:hlinkClick r:id="rId11"/>
          </p:cNvPr>
          <p:cNvSpPr txBox="1"/>
          <p:nvPr/>
        </p:nvSpPr>
        <p:spPr>
          <a:xfrm rot="571955">
            <a:off x="8354654" y="4219442"/>
            <a:ext cx="201077" cy="2309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100">
                <a:solidFill>
                  <a:srgbClr val="603A14"/>
                </a:solidFill>
                <a:latin typeface="Calibri"/>
                <a:ea typeface="Calibri"/>
                <a:cs typeface="Calibri"/>
                <a:sym typeface="Calibri"/>
              </a:rPr>
              <a:t>?</a:t>
            </a:r>
            <a:endParaRPr sz="1100"/>
          </a:p>
        </p:txBody>
      </p:sp>
      <p:sp>
        <p:nvSpPr>
          <p:cNvPr id="48" name="Google Shape;48;p8"/>
          <p:cNvSpPr/>
          <p:nvPr/>
        </p:nvSpPr>
        <p:spPr>
          <a:xfrm rot="-650216">
            <a:off x="2039468" y="2479503"/>
            <a:ext cx="3406653" cy="711101"/>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D9D4C6"/>
              </a:buClr>
              <a:buSzPts val="3500"/>
              <a:buFont typeface="Noto Sans Symbols"/>
              <a:buNone/>
            </a:pPr>
            <a:r>
              <a:rPr b="1" lang="en" sz="5000">
                <a:solidFill>
                  <a:srgbClr val="F3BE60"/>
                </a:solidFill>
                <a:latin typeface="Cambria"/>
                <a:ea typeface="Cambria"/>
                <a:cs typeface="Cambria"/>
                <a:sym typeface="Cambria"/>
              </a:rPr>
              <a:t>Въпроси?</a:t>
            </a:r>
            <a:endParaRPr b="1" sz="5000">
              <a:solidFill>
                <a:srgbClr val="FFFFFF"/>
              </a:solidFill>
              <a:latin typeface="Cambria"/>
              <a:ea typeface="Cambria"/>
              <a:cs typeface="Cambria"/>
              <a:sym typeface="Cambria"/>
            </a:endParaRPr>
          </a:p>
        </p:txBody>
      </p:sp>
      <p:pic>
        <p:nvPicPr>
          <p:cNvPr id="49" name="Google Shape;49;p8"/>
          <p:cNvPicPr preferRelativeResize="0"/>
          <p:nvPr/>
        </p:nvPicPr>
        <p:blipFill rotWithShape="1">
          <a:blip r:embed="rId12">
            <a:alphaModFix/>
          </a:blip>
          <a:srcRect b="0" l="0" r="0" t="0"/>
          <a:stretch/>
        </p:blipFill>
        <p:spPr>
          <a:xfrm rot="-632287">
            <a:off x="378251" y="1513505"/>
            <a:ext cx="2136959" cy="2479250"/>
          </a:xfrm>
          <a:prstGeom prst="rect">
            <a:avLst/>
          </a:prstGeom>
          <a:noFill/>
          <a:ln>
            <a:noFill/>
          </a:ln>
        </p:spPr>
      </p:pic>
      <p:sp>
        <p:nvSpPr>
          <p:cNvPr id="50" name="Google Shape;50;p8"/>
          <p:cNvSpPr txBox="1"/>
          <p:nvPr>
            <p:ph type="title"/>
          </p:nvPr>
        </p:nvSpPr>
        <p:spPr>
          <a:xfrm>
            <a:off x="142839" y="29681"/>
            <a:ext cx="8857200" cy="833700"/>
          </a:xfrm>
          <a:prstGeom prst="rect">
            <a:avLst/>
          </a:prstGeom>
          <a:noFill/>
          <a:ln>
            <a:noFill/>
          </a:ln>
        </p:spPr>
        <p:txBody>
          <a:bodyPr anchorCtr="0" anchor="ctr" bIns="27000" lIns="81025" spcFirstLastPara="1" rIns="81025" wrap="square" tIns="27000">
            <a:noAutofit/>
          </a:bodyPr>
          <a:lstStyle>
            <a:lvl1pPr lvl="0" marR="0" rtl="0" algn="l">
              <a:lnSpc>
                <a:spcPct val="90000"/>
              </a:lnSpc>
              <a:spcBef>
                <a:spcPts val="0"/>
              </a:spcBef>
              <a:spcAft>
                <a:spcPts val="0"/>
              </a:spcAft>
              <a:buClr>
                <a:srgbClr val="F3BE60"/>
              </a:buClr>
              <a:buSzPts val="3000"/>
              <a:buNone/>
              <a:defRPr i="0" sz="3000" u="none" cap="none" strike="noStrike">
                <a:solidFill>
                  <a:srgbClr val="F3BE60"/>
                </a:solidFill>
              </a:defRPr>
            </a:lvl1pPr>
            <a:lvl2pPr lvl="1" marR="0" rtl="0" algn="l">
              <a:lnSpc>
                <a:spcPct val="100000"/>
              </a:lnSpc>
              <a:spcBef>
                <a:spcPts val="0"/>
              </a:spcBef>
              <a:spcAft>
                <a:spcPts val="0"/>
              </a:spcAft>
              <a:buClr>
                <a:srgbClr val="000000"/>
              </a:buClr>
              <a:buSzPts val="1100"/>
              <a:buNone/>
              <a:defRPr i="0" sz="1400" u="none" cap="none" strike="noStrike">
                <a:solidFill>
                  <a:srgbClr val="000000"/>
                </a:solidFill>
              </a:defRPr>
            </a:lvl2pPr>
            <a:lvl3pPr lvl="2" marR="0" rtl="0" algn="l">
              <a:lnSpc>
                <a:spcPct val="100000"/>
              </a:lnSpc>
              <a:spcBef>
                <a:spcPts val="0"/>
              </a:spcBef>
              <a:spcAft>
                <a:spcPts val="0"/>
              </a:spcAft>
              <a:buClr>
                <a:srgbClr val="000000"/>
              </a:buClr>
              <a:buSzPts val="1100"/>
              <a:buNone/>
              <a:defRPr i="0" sz="1400" u="none" cap="none" strike="noStrike">
                <a:solidFill>
                  <a:srgbClr val="000000"/>
                </a:solidFill>
              </a:defRPr>
            </a:lvl3pPr>
            <a:lvl4pPr lvl="3" marR="0" rtl="0" algn="l">
              <a:lnSpc>
                <a:spcPct val="100000"/>
              </a:lnSpc>
              <a:spcBef>
                <a:spcPts val="0"/>
              </a:spcBef>
              <a:spcAft>
                <a:spcPts val="0"/>
              </a:spcAft>
              <a:buClr>
                <a:srgbClr val="000000"/>
              </a:buClr>
              <a:buSzPts val="1100"/>
              <a:buNone/>
              <a:defRPr i="0" sz="1400" u="none" cap="none" strike="noStrike">
                <a:solidFill>
                  <a:srgbClr val="000000"/>
                </a:solidFill>
              </a:defRPr>
            </a:lvl4pPr>
            <a:lvl5pPr lvl="4" marR="0" rtl="0" algn="l">
              <a:lnSpc>
                <a:spcPct val="100000"/>
              </a:lnSpc>
              <a:spcBef>
                <a:spcPts val="0"/>
              </a:spcBef>
              <a:spcAft>
                <a:spcPts val="0"/>
              </a:spcAft>
              <a:buClr>
                <a:srgbClr val="000000"/>
              </a:buClr>
              <a:buSzPts val="1100"/>
              <a:buNone/>
              <a:defRPr i="0" sz="1400" u="none" cap="none" strike="noStrike">
                <a:solidFill>
                  <a:srgbClr val="000000"/>
                </a:solidFill>
              </a:defRPr>
            </a:lvl5pPr>
            <a:lvl6pPr lvl="5" marR="0" rtl="0" algn="l">
              <a:lnSpc>
                <a:spcPct val="100000"/>
              </a:lnSpc>
              <a:spcBef>
                <a:spcPts val="0"/>
              </a:spcBef>
              <a:spcAft>
                <a:spcPts val="0"/>
              </a:spcAft>
              <a:buClr>
                <a:srgbClr val="000000"/>
              </a:buClr>
              <a:buSzPts val="1100"/>
              <a:buNone/>
              <a:defRPr i="0" sz="1400" u="none" cap="none" strike="noStrike">
                <a:solidFill>
                  <a:srgbClr val="000000"/>
                </a:solidFill>
              </a:defRPr>
            </a:lvl6pPr>
            <a:lvl7pPr lvl="6" marR="0" rtl="0" algn="l">
              <a:lnSpc>
                <a:spcPct val="100000"/>
              </a:lnSpc>
              <a:spcBef>
                <a:spcPts val="0"/>
              </a:spcBef>
              <a:spcAft>
                <a:spcPts val="0"/>
              </a:spcAft>
              <a:buClr>
                <a:srgbClr val="000000"/>
              </a:buClr>
              <a:buSzPts val="1100"/>
              <a:buNone/>
              <a:defRPr i="0" sz="1400" u="none" cap="none" strike="noStrike">
                <a:solidFill>
                  <a:srgbClr val="000000"/>
                </a:solidFill>
              </a:defRPr>
            </a:lvl7pPr>
            <a:lvl8pPr lvl="7" marR="0" rtl="0" algn="l">
              <a:lnSpc>
                <a:spcPct val="100000"/>
              </a:lnSpc>
              <a:spcBef>
                <a:spcPts val="0"/>
              </a:spcBef>
              <a:spcAft>
                <a:spcPts val="0"/>
              </a:spcAft>
              <a:buClr>
                <a:srgbClr val="000000"/>
              </a:buClr>
              <a:buSzPts val="1100"/>
              <a:buNone/>
              <a:defRPr i="0" sz="1400" u="none" cap="none" strike="noStrike">
                <a:solidFill>
                  <a:srgbClr val="000000"/>
                </a:solidFill>
              </a:defRPr>
            </a:lvl8pPr>
            <a:lvl9pPr lvl="8" marR="0" rtl="0" algn="l">
              <a:lnSpc>
                <a:spcPct val="100000"/>
              </a:lnSpc>
              <a:spcBef>
                <a:spcPts val="0"/>
              </a:spcBef>
              <a:spcAft>
                <a:spcPts val="0"/>
              </a:spcAft>
              <a:buClr>
                <a:srgbClr val="000000"/>
              </a:buClr>
              <a:buSzPts val="1100"/>
              <a:buNone/>
              <a:defRPr i="0" sz="1400" u="none" cap="none" strike="noStrike">
                <a:solidFill>
                  <a:srgbClr val="000000"/>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ation Title Slide">
  <p:cSld name="Presentation Title Slid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0"/>
          <p:cNvSpPr txBox="1"/>
          <p:nvPr>
            <p:ph type="ctrTitle"/>
          </p:nvPr>
        </p:nvSpPr>
        <p:spPr>
          <a:xfrm>
            <a:off x="3275663" y="235727"/>
            <a:ext cx="5538300" cy="1500300"/>
          </a:xfrm>
          <a:prstGeom prst="rect">
            <a:avLst/>
          </a:prstGeom>
          <a:noFill/>
          <a:ln>
            <a:noFill/>
          </a:ln>
        </p:spPr>
        <p:txBody>
          <a:bodyPr anchorCtr="0" anchor="ctr" bIns="0" lIns="0" spcFirstLastPara="1" rIns="0" wrap="square" tIns="0">
            <a:noAutofit/>
          </a:bodyPr>
          <a:lstStyle>
            <a:lvl1pPr lvl="0" rtl="0" algn="r">
              <a:lnSpc>
                <a:spcPct val="90000"/>
              </a:lnSpc>
              <a:spcBef>
                <a:spcPts val="0"/>
              </a:spcBef>
              <a:spcAft>
                <a:spcPts val="0"/>
              </a:spcAft>
              <a:buClr>
                <a:srgbClr val="F6D18E"/>
              </a:buClr>
              <a:buSzPts val="4100"/>
              <a:buNone/>
              <a:defRPr sz="4100">
                <a:solidFill>
                  <a:srgbClr val="F6D18E"/>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0"/>
          <p:cNvSpPr txBox="1"/>
          <p:nvPr>
            <p:ph idx="1" type="subTitle"/>
          </p:nvPr>
        </p:nvSpPr>
        <p:spPr>
          <a:xfrm>
            <a:off x="3275663" y="1759724"/>
            <a:ext cx="5538300" cy="1314600"/>
          </a:xfrm>
          <a:prstGeom prst="rect">
            <a:avLst/>
          </a:prstGeom>
          <a:noFill/>
          <a:ln>
            <a:noFill/>
          </a:ln>
        </p:spPr>
        <p:txBody>
          <a:bodyPr anchorCtr="0" anchor="t" bIns="0" lIns="0" spcFirstLastPara="1" rIns="0" wrap="square" tIns="0">
            <a:noAutofit/>
          </a:bodyPr>
          <a:lstStyle>
            <a:lvl1pPr lvl="0" rtl="0" algn="r">
              <a:lnSpc>
                <a:spcPct val="105000"/>
              </a:lnSpc>
              <a:spcBef>
                <a:spcPts val="0"/>
              </a:spcBef>
              <a:spcAft>
                <a:spcPts val="0"/>
              </a:spcAft>
              <a:buSzPts val="3000"/>
              <a:buNone/>
              <a:defRPr sz="3000" cap="none">
                <a:solidFill>
                  <a:schemeClr val="accent1"/>
                </a:solidFill>
              </a:defRPr>
            </a:lvl1pPr>
            <a:lvl2pPr lvl="1" rtl="0" algn="ctr">
              <a:lnSpc>
                <a:spcPct val="105000"/>
              </a:lnSpc>
              <a:spcBef>
                <a:spcPts val="500"/>
              </a:spcBef>
              <a:spcAft>
                <a:spcPts val="0"/>
              </a:spcAft>
              <a:buSzPts val="1900"/>
              <a:buNone/>
              <a:defRPr>
                <a:solidFill>
                  <a:schemeClr val="lt1"/>
                </a:solidFill>
              </a:defRPr>
            </a:lvl2pPr>
            <a:lvl3pPr lvl="2" rtl="0" algn="ctr">
              <a:lnSpc>
                <a:spcPct val="105000"/>
              </a:lnSpc>
              <a:spcBef>
                <a:spcPts val="500"/>
              </a:spcBef>
              <a:spcAft>
                <a:spcPts val="0"/>
              </a:spcAft>
              <a:buSzPts val="1800"/>
              <a:buNone/>
              <a:defRPr>
                <a:solidFill>
                  <a:schemeClr val="lt1"/>
                </a:solidFill>
              </a:defRPr>
            </a:lvl3pPr>
            <a:lvl4pPr lvl="3" rtl="0" algn="ctr">
              <a:lnSpc>
                <a:spcPct val="105000"/>
              </a:lnSpc>
              <a:spcBef>
                <a:spcPts val="500"/>
              </a:spcBef>
              <a:spcAft>
                <a:spcPts val="0"/>
              </a:spcAft>
              <a:buSzPts val="1700"/>
              <a:buNone/>
              <a:defRPr>
                <a:solidFill>
                  <a:schemeClr val="lt1"/>
                </a:solidFill>
              </a:defRPr>
            </a:lvl4pPr>
            <a:lvl5pPr lvl="4" rtl="0" algn="ctr">
              <a:lnSpc>
                <a:spcPct val="105000"/>
              </a:lnSpc>
              <a:spcBef>
                <a:spcPts val="500"/>
              </a:spcBef>
              <a:spcAft>
                <a:spcPts val="0"/>
              </a:spcAft>
              <a:buSzPts val="1600"/>
              <a:buNone/>
              <a:defRPr>
                <a:solidFill>
                  <a:schemeClr val="lt1"/>
                </a:solidFill>
              </a:defRPr>
            </a:lvl5pPr>
            <a:lvl6pPr lvl="5" rtl="0" algn="ctr">
              <a:lnSpc>
                <a:spcPct val="90000"/>
              </a:lnSpc>
              <a:spcBef>
                <a:spcPts val="600"/>
              </a:spcBef>
              <a:spcAft>
                <a:spcPts val="0"/>
              </a:spcAft>
              <a:buSzPts val="1200"/>
              <a:buNone/>
              <a:defRPr>
                <a:solidFill>
                  <a:schemeClr val="lt1"/>
                </a:solidFill>
              </a:defRPr>
            </a:lvl6pPr>
            <a:lvl7pPr lvl="6" rtl="0" algn="ctr">
              <a:lnSpc>
                <a:spcPct val="90000"/>
              </a:lnSpc>
              <a:spcBef>
                <a:spcPts val="600"/>
              </a:spcBef>
              <a:spcAft>
                <a:spcPts val="0"/>
              </a:spcAft>
              <a:buSzPts val="1200"/>
              <a:buNone/>
              <a:defRPr>
                <a:solidFill>
                  <a:schemeClr val="lt1"/>
                </a:solidFill>
              </a:defRPr>
            </a:lvl7pPr>
            <a:lvl8pPr lvl="7" rtl="0" algn="ctr">
              <a:lnSpc>
                <a:spcPct val="90000"/>
              </a:lnSpc>
              <a:spcBef>
                <a:spcPts val="600"/>
              </a:spcBef>
              <a:spcAft>
                <a:spcPts val="0"/>
              </a:spcAft>
              <a:buSzPts val="1200"/>
              <a:buNone/>
              <a:defRPr>
                <a:solidFill>
                  <a:schemeClr val="lt1"/>
                </a:solidFill>
              </a:defRPr>
            </a:lvl8pPr>
            <a:lvl9pPr lvl="8" rtl="0" algn="ctr">
              <a:lnSpc>
                <a:spcPct val="90000"/>
              </a:lnSpc>
              <a:spcBef>
                <a:spcPts val="600"/>
              </a:spcBef>
              <a:spcAft>
                <a:spcPts val="0"/>
              </a:spcAft>
              <a:buSzPts val="1200"/>
              <a:buNone/>
              <a:defRPr>
                <a:solidFill>
                  <a:schemeClr val="lt1"/>
                </a:solidFill>
              </a:defRPr>
            </a:lvl9pPr>
          </a:lstStyle>
          <a:p/>
        </p:txBody>
      </p:sp>
      <p:sp>
        <p:nvSpPr>
          <p:cNvPr id="60" name="Google Shape;60;p10"/>
          <p:cNvSpPr txBox="1"/>
          <p:nvPr>
            <p:ph idx="2" type="body"/>
          </p:nvPr>
        </p:nvSpPr>
        <p:spPr>
          <a:xfrm>
            <a:off x="570458" y="3123063"/>
            <a:ext cx="2391300" cy="393900"/>
          </a:xfrm>
          <a:prstGeom prst="rect">
            <a:avLst/>
          </a:prstGeom>
          <a:noFill/>
          <a:ln>
            <a:noFill/>
          </a:ln>
        </p:spPr>
        <p:txBody>
          <a:bodyPr anchorCtr="0" anchor="b" bIns="27000" lIns="27000" spcFirstLastPara="1" rIns="27000" wrap="square" tIns="27000">
            <a:noAutofit/>
          </a:bodyPr>
          <a:lstStyle>
            <a:lvl1pPr indent="-228600" lvl="0" marL="457200" rtl="0" algn="l">
              <a:lnSpc>
                <a:spcPct val="105000"/>
              </a:lnSpc>
              <a:spcBef>
                <a:spcPts val="0"/>
              </a:spcBef>
              <a:spcAft>
                <a:spcPts val="0"/>
              </a:spcAft>
              <a:buSzPts val="2100"/>
              <a:buNone/>
              <a:defRPr b="1" sz="2100">
                <a:solidFill>
                  <a:srgbClr val="EE792A"/>
                </a:solidFill>
              </a:defRPr>
            </a:lvl1pPr>
            <a:lvl2pPr indent="-298450" lvl="1" marL="914400" rtl="0" algn="l">
              <a:lnSpc>
                <a:spcPct val="105000"/>
              </a:lnSpc>
              <a:spcBef>
                <a:spcPts val="500"/>
              </a:spcBef>
              <a:spcAft>
                <a:spcPts val="0"/>
              </a:spcAft>
              <a:buSzPts val="1100"/>
              <a:buChar char="▪"/>
              <a:defRPr/>
            </a:lvl2pPr>
            <a:lvl3pPr indent="-298450" lvl="2" marL="1371600" rtl="0" algn="l">
              <a:lnSpc>
                <a:spcPct val="105000"/>
              </a:lnSpc>
              <a:spcBef>
                <a:spcPts val="500"/>
              </a:spcBef>
              <a:spcAft>
                <a:spcPts val="0"/>
              </a:spcAft>
              <a:buSzPts val="1100"/>
              <a:buChar char="▪"/>
              <a:defRPr/>
            </a:lvl3pPr>
            <a:lvl4pPr indent="-298450" lvl="3" marL="1828800" rtl="0" algn="l">
              <a:lnSpc>
                <a:spcPct val="105000"/>
              </a:lnSpc>
              <a:spcBef>
                <a:spcPts val="500"/>
              </a:spcBef>
              <a:spcAft>
                <a:spcPts val="0"/>
              </a:spcAft>
              <a:buSzPts val="1100"/>
              <a:buChar char="▪"/>
              <a:defRPr/>
            </a:lvl4pPr>
            <a:lvl5pPr indent="-298450" lvl="4" marL="2286000" rtl="0" algn="l">
              <a:lnSpc>
                <a:spcPct val="105000"/>
              </a:lnSpc>
              <a:spcBef>
                <a:spcPts val="500"/>
              </a:spcBef>
              <a:spcAft>
                <a:spcPts val="0"/>
              </a:spcAft>
              <a:buSzPts val="1100"/>
              <a:buChar char="▪"/>
              <a:defRPr/>
            </a:lvl5pPr>
            <a:lvl6pPr indent="-298450" lvl="5" marL="2743200" rtl="0" algn="l">
              <a:lnSpc>
                <a:spcPct val="90000"/>
              </a:lnSpc>
              <a:spcBef>
                <a:spcPts val="600"/>
              </a:spcBef>
              <a:spcAft>
                <a:spcPts val="0"/>
              </a:spcAft>
              <a:buSzPts val="1100"/>
              <a:buChar char="•"/>
              <a:defRPr/>
            </a:lvl6pPr>
            <a:lvl7pPr indent="-298450" lvl="6" marL="3200400" rtl="0" algn="l">
              <a:lnSpc>
                <a:spcPct val="90000"/>
              </a:lnSpc>
              <a:spcBef>
                <a:spcPts val="600"/>
              </a:spcBef>
              <a:spcAft>
                <a:spcPts val="0"/>
              </a:spcAft>
              <a:buSzPts val="1100"/>
              <a:buChar char="•"/>
              <a:defRPr/>
            </a:lvl7pPr>
            <a:lvl8pPr indent="-298450" lvl="7" marL="3657600" rtl="0" algn="l">
              <a:lnSpc>
                <a:spcPct val="90000"/>
              </a:lnSpc>
              <a:spcBef>
                <a:spcPts val="600"/>
              </a:spcBef>
              <a:spcAft>
                <a:spcPts val="0"/>
              </a:spcAft>
              <a:buSzPts val="1100"/>
              <a:buChar char="•"/>
              <a:defRPr/>
            </a:lvl8pPr>
            <a:lvl9pPr indent="-298450" lvl="8" marL="4114800" rtl="0" algn="l">
              <a:lnSpc>
                <a:spcPct val="90000"/>
              </a:lnSpc>
              <a:spcBef>
                <a:spcPts val="600"/>
              </a:spcBef>
              <a:spcAft>
                <a:spcPts val="0"/>
              </a:spcAft>
              <a:buSzPts val="1100"/>
              <a:buChar char="•"/>
              <a:defRPr/>
            </a:lvl9pPr>
          </a:lstStyle>
          <a:p/>
        </p:txBody>
      </p:sp>
      <p:sp>
        <p:nvSpPr>
          <p:cNvPr id="61" name="Google Shape;61;p10"/>
          <p:cNvSpPr/>
          <p:nvPr>
            <p:ph idx="3" type="pic"/>
          </p:nvPr>
        </p:nvSpPr>
        <p:spPr>
          <a:xfrm>
            <a:off x="3275663" y="3143250"/>
            <a:ext cx="5538300" cy="1428600"/>
          </a:xfrm>
          <a:prstGeom prst="rect">
            <a:avLst/>
          </a:prstGeom>
          <a:noFill/>
          <a:ln>
            <a:noFill/>
          </a:ln>
        </p:spPr>
        <p:txBody>
          <a:bodyPr anchorCtr="0" anchor="t" bIns="27000" lIns="81025" spcFirstLastPara="1" rIns="81025" wrap="square" tIns="27000">
            <a:noAutofit/>
          </a:bodyPr>
          <a:lstStyle>
            <a:lvl1pPr lvl="0" marR="0" rtl="0" algn="l">
              <a:lnSpc>
                <a:spcPct val="105000"/>
              </a:lnSpc>
              <a:spcBef>
                <a:spcPts val="500"/>
              </a:spcBef>
              <a:spcAft>
                <a:spcPts val="0"/>
              </a:spcAft>
              <a:buClr>
                <a:srgbClr val="F2B254"/>
              </a:buClr>
              <a:buSzPts val="2600"/>
              <a:buFont typeface="Cambria"/>
              <a:buNone/>
              <a:defRPr i="0" sz="2600" u="none" cap="none" strike="noStrike">
                <a:solidFill>
                  <a:schemeClr val="lt1"/>
                </a:solidFill>
                <a:latin typeface="Cambria"/>
                <a:ea typeface="Cambria"/>
                <a:cs typeface="Cambria"/>
                <a:sym typeface="Cambria"/>
              </a:defRPr>
            </a:lvl1pPr>
            <a:lvl2pPr lvl="1" marR="0" rtl="0" algn="l">
              <a:lnSpc>
                <a:spcPct val="105000"/>
              </a:lnSpc>
              <a:spcBef>
                <a:spcPts val="500"/>
              </a:spcBef>
              <a:spcAft>
                <a:spcPts val="0"/>
              </a:spcAft>
              <a:buClr>
                <a:schemeClr val="accent1"/>
              </a:buClr>
              <a:buSzPts val="1900"/>
              <a:buFont typeface="Cambria"/>
              <a:buChar char="▪"/>
              <a:defRPr i="0" sz="2400" u="none" cap="none" strike="noStrike">
                <a:solidFill>
                  <a:schemeClr val="lt1"/>
                </a:solidFill>
                <a:latin typeface="Cambria"/>
                <a:ea typeface="Cambria"/>
                <a:cs typeface="Cambria"/>
                <a:sym typeface="Cambria"/>
              </a:defRPr>
            </a:lvl2pPr>
            <a:lvl3pPr lvl="2" marR="0" rtl="0" algn="l">
              <a:lnSpc>
                <a:spcPct val="105000"/>
              </a:lnSpc>
              <a:spcBef>
                <a:spcPts val="500"/>
              </a:spcBef>
              <a:spcAft>
                <a:spcPts val="0"/>
              </a:spcAft>
              <a:buClr>
                <a:srgbClr val="EF9A1D"/>
              </a:buClr>
              <a:buSzPts val="1800"/>
              <a:buFont typeface="Cambria"/>
              <a:buChar char="▪"/>
              <a:defRPr i="0" sz="2300" u="none" cap="none" strike="noStrike">
                <a:solidFill>
                  <a:schemeClr val="lt1"/>
                </a:solidFill>
                <a:latin typeface="Cambria"/>
                <a:ea typeface="Cambria"/>
                <a:cs typeface="Cambria"/>
                <a:sym typeface="Cambria"/>
              </a:defRPr>
            </a:lvl3pPr>
            <a:lvl4pPr lvl="3" marR="0" rtl="0" algn="l">
              <a:lnSpc>
                <a:spcPct val="105000"/>
              </a:lnSpc>
              <a:spcBef>
                <a:spcPts val="500"/>
              </a:spcBef>
              <a:spcAft>
                <a:spcPts val="0"/>
              </a:spcAft>
              <a:buClr>
                <a:srgbClr val="ED9411"/>
              </a:buClr>
              <a:buSzPts val="1700"/>
              <a:buFont typeface="Cambria"/>
              <a:buChar char="▪"/>
              <a:defRPr i="0" sz="2100" u="none" cap="none" strike="noStrike">
                <a:solidFill>
                  <a:schemeClr val="lt1"/>
                </a:solidFill>
                <a:latin typeface="Cambria"/>
                <a:ea typeface="Cambria"/>
                <a:cs typeface="Cambria"/>
                <a:sym typeface="Cambria"/>
              </a:defRPr>
            </a:lvl4pPr>
            <a:lvl5pPr lvl="4" marR="0" rtl="0" algn="l">
              <a:lnSpc>
                <a:spcPct val="105000"/>
              </a:lnSpc>
              <a:spcBef>
                <a:spcPts val="500"/>
              </a:spcBef>
              <a:spcAft>
                <a:spcPts val="0"/>
              </a:spcAft>
              <a:buClr>
                <a:srgbClr val="E28D10"/>
              </a:buClr>
              <a:buSzPts val="1600"/>
              <a:buFont typeface="Cambria"/>
              <a:buChar char="▪"/>
              <a:defRPr i="0" sz="2000" u="none" cap="none" strike="noStrike">
                <a:solidFill>
                  <a:schemeClr val="lt1"/>
                </a:solidFill>
                <a:latin typeface="Cambria"/>
                <a:ea typeface="Cambria"/>
                <a:cs typeface="Cambria"/>
                <a:sym typeface="Cambria"/>
              </a:defRPr>
            </a:lvl5pPr>
            <a:lvl6pPr lvl="5"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6pPr>
            <a:lvl7pPr lvl="6"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7pPr>
            <a:lvl8pPr lvl="7"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8pPr>
            <a:lvl9pPr lvl="8"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9pPr>
          </a:lstStyle>
          <a:p/>
        </p:txBody>
      </p:sp>
      <p:sp>
        <p:nvSpPr>
          <p:cNvPr id="62" name="Google Shape;62;p10"/>
          <p:cNvSpPr txBox="1"/>
          <p:nvPr>
            <p:ph idx="4" type="body"/>
          </p:nvPr>
        </p:nvSpPr>
        <p:spPr>
          <a:xfrm>
            <a:off x="570458" y="3475487"/>
            <a:ext cx="2391300" cy="333300"/>
          </a:xfrm>
          <a:prstGeom prst="rect">
            <a:avLst/>
          </a:prstGeom>
          <a:noFill/>
          <a:ln>
            <a:noFill/>
          </a:ln>
        </p:spPr>
        <p:txBody>
          <a:bodyPr anchorCtr="0" anchor="ctr" bIns="27000" lIns="27000" spcFirstLastPara="1" rIns="27000" wrap="square" tIns="27000">
            <a:noAutofit/>
          </a:bodyPr>
          <a:lstStyle>
            <a:lvl1pPr indent="-228600" lvl="0" marL="457200" rtl="0" algn="l">
              <a:lnSpc>
                <a:spcPct val="105000"/>
              </a:lnSpc>
              <a:spcBef>
                <a:spcPts val="0"/>
              </a:spcBef>
              <a:spcAft>
                <a:spcPts val="0"/>
              </a:spcAft>
              <a:buSzPts val="1700"/>
              <a:buNone/>
              <a:defRPr b="1" sz="1700">
                <a:solidFill>
                  <a:srgbClr val="F4B36C"/>
                </a:solidFill>
              </a:defRPr>
            </a:lvl1pPr>
            <a:lvl2pPr indent="-298450" lvl="1" marL="914400" rtl="0" algn="l">
              <a:lnSpc>
                <a:spcPct val="105000"/>
              </a:lnSpc>
              <a:spcBef>
                <a:spcPts val="500"/>
              </a:spcBef>
              <a:spcAft>
                <a:spcPts val="0"/>
              </a:spcAft>
              <a:buSzPts val="1100"/>
              <a:buChar char="▪"/>
              <a:defRPr/>
            </a:lvl2pPr>
            <a:lvl3pPr indent="-298450" lvl="2" marL="1371600" rtl="0" algn="l">
              <a:lnSpc>
                <a:spcPct val="105000"/>
              </a:lnSpc>
              <a:spcBef>
                <a:spcPts val="500"/>
              </a:spcBef>
              <a:spcAft>
                <a:spcPts val="0"/>
              </a:spcAft>
              <a:buSzPts val="1100"/>
              <a:buChar char="▪"/>
              <a:defRPr/>
            </a:lvl3pPr>
            <a:lvl4pPr indent="-298450" lvl="3" marL="1828800" rtl="0" algn="l">
              <a:lnSpc>
                <a:spcPct val="105000"/>
              </a:lnSpc>
              <a:spcBef>
                <a:spcPts val="500"/>
              </a:spcBef>
              <a:spcAft>
                <a:spcPts val="0"/>
              </a:spcAft>
              <a:buSzPts val="1100"/>
              <a:buChar char="▪"/>
              <a:defRPr/>
            </a:lvl4pPr>
            <a:lvl5pPr indent="-298450" lvl="4" marL="2286000" rtl="0" algn="l">
              <a:lnSpc>
                <a:spcPct val="105000"/>
              </a:lnSpc>
              <a:spcBef>
                <a:spcPts val="500"/>
              </a:spcBef>
              <a:spcAft>
                <a:spcPts val="0"/>
              </a:spcAft>
              <a:buSzPts val="1100"/>
              <a:buChar char="▪"/>
              <a:defRPr/>
            </a:lvl5pPr>
            <a:lvl6pPr indent="-298450" lvl="5" marL="2743200" rtl="0" algn="l">
              <a:lnSpc>
                <a:spcPct val="90000"/>
              </a:lnSpc>
              <a:spcBef>
                <a:spcPts val="600"/>
              </a:spcBef>
              <a:spcAft>
                <a:spcPts val="0"/>
              </a:spcAft>
              <a:buSzPts val="1100"/>
              <a:buChar char="•"/>
              <a:defRPr/>
            </a:lvl6pPr>
            <a:lvl7pPr indent="-298450" lvl="6" marL="3200400" rtl="0" algn="l">
              <a:lnSpc>
                <a:spcPct val="90000"/>
              </a:lnSpc>
              <a:spcBef>
                <a:spcPts val="600"/>
              </a:spcBef>
              <a:spcAft>
                <a:spcPts val="0"/>
              </a:spcAft>
              <a:buSzPts val="1100"/>
              <a:buChar char="•"/>
              <a:defRPr/>
            </a:lvl7pPr>
            <a:lvl8pPr indent="-298450" lvl="7" marL="3657600" rtl="0" algn="l">
              <a:lnSpc>
                <a:spcPct val="90000"/>
              </a:lnSpc>
              <a:spcBef>
                <a:spcPts val="600"/>
              </a:spcBef>
              <a:spcAft>
                <a:spcPts val="0"/>
              </a:spcAft>
              <a:buSzPts val="1100"/>
              <a:buChar char="•"/>
              <a:defRPr/>
            </a:lvl8pPr>
            <a:lvl9pPr indent="-298450" lvl="8" marL="4114800" rtl="0" algn="l">
              <a:lnSpc>
                <a:spcPct val="90000"/>
              </a:lnSpc>
              <a:spcBef>
                <a:spcPts val="600"/>
              </a:spcBef>
              <a:spcAft>
                <a:spcPts val="0"/>
              </a:spcAft>
              <a:buSzPts val="1100"/>
              <a:buChar char="•"/>
              <a:defRPr/>
            </a:lvl9pPr>
          </a:lstStyle>
          <a:p/>
        </p:txBody>
      </p:sp>
      <p:sp>
        <p:nvSpPr>
          <p:cNvPr id="63" name="Google Shape;63;p10"/>
          <p:cNvSpPr txBox="1"/>
          <p:nvPr>
            <p:ph idx="5" type="body"/>
          </p:nvPr>
        </p:nvSpPr>
        <p:spPr>
          <a:xfrm>
            <a:off x="570458" y="3758754"/>
            <a:ext cx="2391300" cy="297000"/>
          </a:xfrm>
          <a:prstGeom prst="rect">
            <a:avLst/>
          </a:prstGeom>
          <a:noFill/>
          <a:ln>
            <a:noFill/>
          </a:ln>
        </p:spPr>
        <p:txBody>
          <a:bodyPr anchorCtr="0" anchor="ctr" bIns="27000" lIns="27000" spcFirstLastPara="1" rIns="27000" wrap="square" tIns="27000">
            <a:noAutofit/>
          </a:bodyPr>
          <a:lstStyle>
            <a:lvl1pPr indent="-228600" lvl="0" marL="457200" rtl="0" algn="l">
              <a:lnSpc>
                <a:spcPct val="105000"/>
              </a:lnSpc>
              <a:spcBef>
                <a:spcPts val="0"/>
              </a:spcBef>
              <a:spcAft>
                <a:spcPts val="0"/>
              </a:spcAft>
              <a:buSzPts val="1500"/>
              <a:buNone/>
              <a:defRPr b="1" sz="1500">
                <a:solidFill>
                  <a:srgbClr val="F9D9A9"/>
                </a:solidFill>
              </a:defRPr>
            </a:lvl1pPr>
            <a:lvl2pPr indent="-298450" lvl="1" marL="914400" rtl="0" algn="l">
              <a:lnSpc>
                <a:spcPct val="105000"/>
              </a:lnSpc>
              <a:spcBef>
                <a:spcPts val="500"/>
              </a:spcBef>
              <a:spcAft>
                <a:spcPts val="0"/>
              </a:spcAft>
              <a:buSzPts val="1100"/>
              <a:buChar char="▪"/>
              <a:defRPr/>
            </a:lvl2pPr>
            <a:lvl3pPr indent="-298450" lvl="2" marL="1371600" rtl="0" algn="l">
              <a:lnSpc>
                <a:spcPct val="105000"/>
              </a:lnSpc>
              <a:spcBef>
                <a:spcPts val="500"/>
              </a:spcBef>
              <a:spcAft>
                <a:spcPts val="0"/>
              </a:spcAft>
              <a:buSzPts val="1100"/>
              <a:buChar char="▪"/>
              <a:defRPr/>
            </a:lvl3pPr>
            <a:lvl4pPr indent="-298450" lvl="3" marL="1828800" rtl="0" algn="l">
              <a:lnSpc>
                <a:spcPct val="105000"/>
              </a:lnSpc>
              <a:spcBef>
                <a:spcPts val="500"/>
              </a:spcBef>
              <a:spcAft>
                <a:spcPts val="0"/>
              </a:spcAft>
              <a:buSzPts val="1100"/>
              <a:buChar char="▪"/>
              <a:defRPr/>
            </a:lvl4pPr>
            <a:lvl5pPr indent="-298450" lvl="4" marL="2286000" rtl="0" algn="l">
              <a:lnSpc>
                <a:spcPct val="105000"/>
              </a:lnSpc>
              <a:spcBef>
                <a:spcPts val="500"/>
              </a:spcBef>
              <a:spcAft>
                <a:spcPts val="0"/>
              </a:spcAft>
              <a:buSzPts val="1100"/>
              <a:buChar char="▪"/>
              <a:defRPr/>
            </a:lvl5pPr>
            <a:lvl6pPr indent="-298450" lvl="5" marL="2743200" rtl="0" algn="l">
              <a:lnSpc>
                <a:spcPct val="90000"/>
              </a:lnSpc>
              <a:spcBef>
                <a:spcPts val="600"/>
              </a:spcBef>
              <a:spcAft>
                <a:spcPts val="0"/>
              </a:spcAft>
              <a:buSzPts val="1100"/>
              <a:buChar char="•"/>
              <a:defRPr/>
            </a:lvl6pPr>
            <a:lvl7pPr indent="-298450" lvl="6" marL="3200400" rtl="0" algn="l">
              <a:lnSpc>
                <a:spcPct val="90000"/>
              </a:lnSpc>
              <a:spcBef>
                <a:spcPts val="600"/>
              </a:spcBef>
              <a:spcAft>
                <a:spcPts val="0"/>
              </a:spcAft>
              <a:buSzPts val="1100"/>
              <a:buChar char="•"/>
              <a:defRPr/>
            </a:lvl7pPr>
            <a:lvl8pPr indent="-298450" lvl="7" marL="3657600" rtl="0" algn="l">
              <a:lnSpc>
                <a:spcPct val="90000"/>
              </a:lnSpc>
              <a:spcBef>
                <a:spcPts val="600"/>
              </a:spcBef>
              <a:spcAft>
                <a:spcPts val="0"/>
              </a:spcAft>
              <a:buSzPts val="1100"/>
              <a:buChar char="•"/>
              <a:defRPr/>
            </a:lvl8pPr>
            <a:lvl9pPr indent="-298450" lvl="8" marL="4114800" rtl="0" algn="l">
              <a:lnSpc>
                <a:spcPct val="90000"/>
              </a:lnSpc>
              <a:spcBef>
                <a:spcPts val="600"/>
              </a:spcBef>
              <a:spcAft>
                <a:spcPts val="0"/>
              </a:spcAft>
              <a:buSzPts val="1100"/>
              <a:buChar char="•"/>
              <a:defRPr/>
            </a:lvl9pPr>
          </a:lstStyle>
          <a:p/>
        </p:txBody>
      </p:sp>
      <p:sp>
        <p:nvSpPr>
          <p:cNvPr id="64" name="Google Shape;64;p10"/>
          <p:cNvSpPr txBox="1"/>
          <p:nvPr>
            <p:ph idx="6" type="body"/>
          </p:nvPr>
        </p:nvSpPr>
        <p:spPr>
          <a:xfrm>
            <a:off x="570458" y="4045954"/>
            <a:ext cx="2391300" cy="272700"/>
          </a:xfrm>
          <a:prstGeom prst="rect">
            <a:avLst/>
          </a:prstGeom>
          <a:noFill/>
          <a:ln>
            <a:noFill/>
          </a:ln>
        </p:spPr>
        <p:txBody>
          <a:bodyPr anchorCtr="0" anchor="ctr" bIns="27000" lIns="27000" spcFirstLastPara="1" rIns="27000" wrap="square" tIns="27000">
            <a:noAutofit/>
          </a:bodyPr>
          <a:lstStyle>
            <a:lvl1pPr indent="-228600" lvl="0" marL="457200" rtl="0" algn="l">
              <a:lnSpc>
                <a:spcPct val="105000"/>
              </a:lnSpc>
              <a:spcBef>
                <a:spcPts val="0"/>
              </a:spcBef>
              <a:spcAft>
                <a:spcPts val="0"/>
              </a:spcAft>
              <a:buSzPts val="1400"/>
              <a:buNone/>
              <a:defRPr b="1" sz="1400">
                <a:solidFill>
                  <a:srgbClr val="F27A44"/>
                </a:solidFill>
              </a:defRPr>
            </a:lvl1pPr>
            <a:lvl2pPr indent="-298450" lvl="1" marL="914400" rtl="0" algn="l">
              <a:lnSpc>
                <a:spcPct val="105000"/>
              </a:lnSpc>
              <a:spcBef>
                <a:spcPts val="500"/>
              </a:spcBef>
              <a:spcAft>
                <a:spcPts val="0"/>
              </a:spcAft>
              <a:buSzPts val="1100"/>
              <a:buChar char="▪"/>
              <a:defRPr/>
            </a:lvl2pPr>
            <a:lvl3pPr indent="-298450" lvl="2" marL="1371600" rtl="0" algn="l">
              <a:lnSpc>
                <a:spcPct val="105000"/>
              </a:lnSpc>
              <a:spcBef>
                <a:spcPts val="500"/>
              </a:spcBef>
              <a:spcAft>
                <a:spcPts val="0"/>
              </a:spcAft>
              <a:buSzPts val="1100"/>
              <a:buChar char="▪"/>
              <a:defRPr/>
            </a:lvl3pPr>
            <a:lvl4pPr indent="-298450" lvl="3" marL="1828800" rtl="0" algn="l">
              <a:lnSpc>
                <a:spcPct val="105000"/>
              </a:lnSpc>
              <a:spcBef>
                <a:spcPts val="500"/>
              </a:spcBef>
              <a:spcAft>
                <a:spcPts val="0"/>
              </a:spcAft>
              <a:buSzPts val="1100"/>
              <a:buChar char="▪"/>
              <a:defRPr/>
            </a:lvl4pPr>
            <a:lvl5pPr indent="-298450" lvl="4" marL="2286000" rtl="0" algn="l">
              <a:lnSpc>
                <a:spcPct val="105000"/>
              </a:lnSpc>
              <a:spcBef>
                <a:spcPts val="500"/>
              </a:spcBef>
              <a:spcAft>
                <a:spcPts val="0"/>
              </a:spcAft>
              <a:buSzPts val="1100"/>
              <a:buChar char="▪"/>
              <a:defRPr/>
            </a:lvl5pPr>
            <a:lvl6pPr indent="-298450" lvl="5" marL="2743200" rtl="0" algn="l">
              <a:lnSpc>
                <a:spcPct val="90000"/>
              </a:lnSpc>
              <a:spcBef>
                <a:spcPts val="600"/>
              </a:spcBef>
              <a:spcAft>
                <a:spcPts val="0"/>
              </a:spcAft>
              <a:buSzPts val="1100"/>
              <a:buChar char="•"/>
              <a:defRPr/>
            </a:lvl6pPr>
            <a:lvl7pPr indent="-298450" lvl="6" marL="3200400" rtl="0" algn="l">
              <a:lnSpc>
                <a:spcPct val="90000"/>
              </a:lnSpc>
              <a:spcBef>
                <a:spcPts val="600"/>
              </a:spcBef>
              <a:spcAft>
                <a:spcPts val="0"/>
              </a:spcAft>
              <a:buSzPts val="1100"/>
              <a:buChar char="•"/>
              <a:defRPr/>
            </a:lvl7pPr>
            <a:lvl8pPr indent="-298450" lvl="7" marL="3657600" rtl="0" algn="l">
              <a:lnSpc>
                <a:spcPct val="90000"/>
              </a:lnSpc>
              <a:spcBef>
                <a:spcPts val="600"/>
              </a:spcBef>
              <a:spcAft>
                <a:spcPts val="0"/>
              </a:spcAft>
              <a:buSzPts val="1100"/>
              <a:buChar char="•"/>
              <a:defRPr/>
            </a:lvl8pPr>
            <a:lvl9pPr indent="-298450" lvl="8" marL="4114800" rtl="0" algn="l">
              <a:lnSpc>
                <a:spcPct val="90000"/>
              </a:lnSpc>
              <a:spcBef>
                <a:spcPts val="600"/>
              </a:spcBef>
              <a:spcAft>
                <a:spcPts val="0"/>
              </a:spcAft>
              <a:buSzPts val="1100"/>
              <a:buChar char="•"/>
              <a:defRPr/>
            </a:lvl9pPr>
          </a:lstStyle>
          <a:p/>
        </p:txBody>
      </p:sp>
      <p:sp>
        <p:nvSpPr>
          <p:cNvPr id="65" name="Google Shape;65;p10"/>
          <p:cNvSpPr txBox="1"/>
          <p:nvPr>
            <p:ph idx="7" type="body"/>
          </p:nvPr>
        </p:nvSpPr>
        <p:spPr>
          <a:xfrm>
            <a:off x="570458" y="4301825"/>
            <a:ext cx="2391300" cy="248400"/>
          </a:xfrm>
          <a:prstGeom prst="rect">
            <a:avLst/>
          </a:prstGeom>
          <a:noFill/>
          <a:ln>
            <a:noFill/>
          </a:ln>
        </p:spPr>
        <p:txBody>
          <a:bodyPr anchorCtr="0" anchor="ctr" bIns="27000" lIns="27000" spcFirstLastPara="1" rIns="27000" wrap="square" tIns="27000">
            <a:noAutofit/>
          </a:bodyPr>
          <a:lstStyle>
            <a:lvl1pPr indent="-228600" lvl="0" marL="457200" rtl="0" algn="l">
              <a:lnSpc>
                <a:spcPct val="105000"/>
              </a:lnSpc>
              <a:spcBef>
                <a:spcPts val="0"/>
              </a:spcBef>
              <a:spcAft>
                <a:spcPts val="0"/>
              </a:spcAft>
              <a:buSzPts val="1200"/>
              <a:buNone/>
              <a:defRPr b="1" sz="1200">
                <a:solidFill>
                  <a:srgbClr val="F27A44"/>
                </a:solidFill>
              </a:defRPr>
            </a:lvl1pPr>
            <a:lvl2pPr indent="-298450" lvl="1" marL="914400" rtl="0" algn="l">
              <a:lnSpc>
                <a:spcPct val="105000"/>
              </a:lnSpc>
              <a:spcBef>
                <a:spcPts val="500"/>
              </a:spcBef>
              <a:spcAft>
                <a:spcPts val="0"/>
              </a:spcAft>
              <a:buSzPts val="1100"/>
              <a:buChar char="▪"/>
              <a:defRPr/>
            </a:lvl2pPr>
            <a:lvl3pPr indent="-298450" lvl="2" marL="1371600" rtl="0" algn="l">
              <a:lnSpc>
                <a:spcPct val="105000"/>
              </a:lnSpc>
              <a:spcBef>
                <a:spcPts val="500"/>
              </a:spcBef>
              <a:spcAft>
                <a:spcPts val="0"/>
              </a:spcAft>
              <a:buSzPts val="1100"/>
              <a:buChar char="▪"/>
              <a:defRPr/>
            </a:lvl3pPr>
            <a:lvl4pPr indent="-298450" lvl="3" marL="1828800" rtl="0" algn="l">
              <a:lnSpc>
                <a:spcPct val="105000"/>
              </a:lnSpc>
              <a:spcBef>
                <a:spcPts val="500"/>
              </a:spcBef>
              <a:spcAft>
                <a:spcPts val="0"/>
              </a:spcAft>
              <a:buSzPts val="1100"/>
              <a:buChar char="▪"/>
              <a:defRPr/>
            </a:lvl4pPr>
            <a:lvl5pPr indent="-298450" lvl="4" marL="2286000" rtl="0" algn="l">
              <a:lnSpc>
                <a:spcPct val="105000"/>
              </a:lnSpc>
              <a:spcBef>
                <a:spcPts val="500"/>
              </a:spcBef>
              <a:spcAft>
                <a:spcPts val="0"/>
              </a:spcAft>
              <a:buSzPts val="1100"/>
              <a:buChar char="▪"/>
              <a:defRPr/>
            </a:lvl5pPr>
            <a:lvl6pPr indent="-298450" lvl="5" marL="2743200" rtl="0" algn="l">
              <a:lnSpc>
                <a:spcPct val="90000"/>
              </a:lnSpc>
              <a:spcBef>
                <a:spcPts val="600"/>
              </a:spcBef>
              <a:spcAft>
                <a:spcPts val="0"/>
              </a:spcAft>
              <a:buSzPts val="1100"/>
              <a:buChar char="•"/>
              <a:defRPr/>
            </a:lvl6pPr>
            <a:lvl7pPr indent="-298450" lvl="6" marL="3200400" rtl="0" algn="l">
              <a:lnSpc>
                <a:spcPct val="90000"/>
              </a:lnSpc>
              <a:spcBef>
                <a:spcPts val="600"/>
              </a:spcBef>
              <a:spcAft>
                <a:spcPts val="0"/>
              </a:spcAft>
              <a:buSzPts val="1100"/>
              <a:buChar char="•"/>
              <a:defRPr/>
            </a:lvl7pPr>
            <a:lvl8pPr indent="-298450" lvl="7" marL="3657600" rtl="0" algn="l">
              <a:lnSpc>
                <a:spcPct val="90000"/>
              </a:lnSpc>
              <a:spcBef>
                <a:spcPts val="600"/>
              </a:spcBef>
              <a:spcAft>
                <a:spcPts val="0"/>
              </a:spcAft>
              <a:buSzPts val="1100"/>
              <a:buChar char="•"/>
              <a:defRPr/>
            </a:lvl8pPr>
            <a:lvl9pPr indent="-298450" lvl="8" marL="4114800" rtl="0" algn="l">
              <a:lnSpc>
                <a:spcPct val="90000"/>
              </a:lnSpc>
              <a:spcBef>
                <a:spcPts val="600"/>
              </a:spcBef>
              <a:spcAft>
                <a:spcPts val="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1"/>
          <p:cNvSpPr txBox="1"/>
          <p:nvPr>
            <p:ph idx="10" type="dt"/>
          </p:nvPr>
        </p:nvSpPr>
        <p:spPr>
          <a:xfrm>
            <a:off x="141648" y="4893752"/>
            <a:ext cx="918300" cy="147300"/>
          </a:xfrm>
          <a:prstGeom prst="rect">
            <a:avLst/>
          </a:prstGeom>
          <a:noFill/>
          <a:ln>
            <a:noFill/>
          </a:ln>
        </p:spPr>
        <p:txBody>
          <a:bodyPr anchorCtr="0" anchor="ctr" bIns="27000" lIns="27000" spcFirstLastPara="1" rIns="27000" wrap="square" tIns="27000">
            <a:noAutofit/>
          </a:bodyPr>
          <a:lstStyle>
            <a:lvl1pPr lvl="0" rtl="0" algn="l">
              <a:lnSpc>
                <a:spcPct val="100000"/>
              </a:lnSpc>
              <a:spcBef>
                <a:spcPts val="0"/>
              </a:spcBef>
              <a:spcAft>
                <a:spcPts val="0"/>
              </a:spcAft>
              <a:buSzPts val="1100"/>
              <a:buNone/>
              <a:defRPr sz="8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1"/>
          <p:cNvSpPr txBox="1"/>
          <p:nvPr>
            <p:ph idx="11" type="ftr"/>
          </p:nvPr>
        </p:nvSpPr>
        <p:spPr>
          <a:xfrm>
            <a:off x="1061085" y="4893752"/>
            <a:ext cx="7614900" cy="147300"/>
          </a:xfrm>
          <a:prstGeom prst="rect">
            <a:avLst/>
          </a:prstGeom>
          <a:noFill/>
          <a:ln>
            <a:noFill/>
          </a:ln>
        </p:spPr>
        <p:txBody>
          <a:bodyPr anchorCtr="0" anchor="ctr" bIns="27000" lIns="27000" spcFirstLastPara="1" rIns="27000" wrap="square" tIns="27000">
            <a:noAutofit/>
          </a:bodyPr>
          <a:lstStyle>
            <a:lvl1pPr lvl="0" rtl="0" algn="ctr">
              <a:lnSpc>
                <a:spcPct val="100000"/>
              </a:lnSpc>
              <a:spcBef>
                <a:spcPts val="0"/>
              </a:spcBef>
              <a:spcAft>
                <a:spcPts val="0"/>
              </a:spcAft>
              <a:buSzPts val="1100"/>
              <a:buNone/>
              <a:defRPr sz="8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1"/>
          <p:cNvSpPr txBox="1"/>
          <p:nvPr>
            <p:ph idx="12" type="sldNum"/>
          </p:nvPr>
        </p:nvSpPr>
        <p:spPr>
          <a:xfrm>
            <a:off x="8677068" y="4893752"/>
            <a:ext cx="321600" cy="147300"/>
          </a:xfrm>
          <a:prstGeom prst="rect">
            <a:avLst/>
          </a:prstGeom>
          <a:noFill/>
          <a:ln>
            <a:noFill/>
          </a:ln>
        </p:spPr>
        <p:txBody>
          <a:bodyPr anchorCtr="0" anchor="ctr" bIns="27000" lIns="27000" spcFirstLastPara="1" rIns="27000" wrap="square" tIns="27000">
            <a:noAutofit/>
          </a:bodyPr>
          <a:lstStyle>
            <a:lvl1pPr indent="0" lvl="0"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1pPr>
            <a:lvl2pPr indent="0" lvl="1"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2pPr>
            <a:lvl3pPr indent="0" lvl="2"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3pPr>
            <a:lvl4pPr indent="0" lvl="3"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4pPr>
            <a:lvl5pPr indent="0" lvl="4"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5pPr>
            <a:lvl6pPr indent="0" lvl="5"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6pPr>
            <a:lvl7pPr indent="0" lvl="6"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7pPr>
            <a:lvl8pPr indent="0" lvl="7"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8pPr>
            <a:lvl9pPr indent="0" lvl="8"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1"/>
          <p:cNvSpPr txBox="1"/>
          <p:nvPr>
            <p:ph idx="1" type="body"/>
          </p:nvPr>
        </p:nvSpPr>
        <p:spPr>
          <a:xfrm>
            <a:off x="142847" y="863341"/>
            <a:ext cx="8856000" cy="4177800"/>
          </a:xfrm>
          <a:prstGeom prst="rect">
            <a:avLst/>
          </a:prstGeom>
          <a:noFill/>
          <a:ln>
            <a:noFill/>
          </a:ln>
        </p:spPr>
        <p:txBody>
          <a:bodyPr anchorCtr="0" anchor="t" bIns="27000" lIns="81025" spcFirstLastPara="1" rIns="81025" wrap="square" tIns="27000">
            <a:noAutofit/>
          </a:bodyPr>
          <a:lstStyle>
            <a:lvl1pPr indent="-393700" lvl="0" marL="457200" rtl="0" algn="l">
              <a:lnSpc>
                <a:spcPct val="105000"/>
              </a:lnSpc>
              <a:spcBef>
                <a:spcPts val="500"/>
              </a:spcBef>
              <a:spcAft>
                <a:spcPts val="0"/>
              </a:spcAft>
              <a:buSzPts val="2600"/>
              <a:buChar char="▪"/>
              <a:defRPr sz="2600"/>
            </a:lvl1pPr>
            <a:lvl2pPr indent="-349250" lvl="1" marL="914400" rtl="0" algn="l">
              <a:lnSpc>
                <a:spcPct val="105000"/>
              </a:lnSpc>
              <a:spcBef>
                <a:spcPts val="500"/>
              </a:spcBef>
              <a:spcAft>
                <a:spcPts val="0"/>
              </a:spcAft>
              <a:buSzPts val="1900"/>
              <a:buChar char="▪"/>
              <a:defRPr sz="2400"/>
            </a:lvl2pPr>
            <a:lvl3pPr indent="-342900" lvl="2" marL="1371600" rtl="0" algn="l">
              <a:lnSpc>
                <a:spcPct val="105000"/>
              </a:lnSpc>
              <a:spcBef>
                <a:spcPts val="500"/>
              </a:spcBef>
              <a:spcAft>
                <a:spcPts val="0"/>
              </a:spcAft>
              <a:buSzPts val="1800"/>
              <a:buChar char="▪"/>
              <a:defRPr sz="2300"/>
            </a:lvl3pPr>
            <a:lvl4pPr indent="-336550" lvl="3" marL="1828800" rtl="0" algn="l">
              <a:lnSpc>
                <a:spcPct val="105000"/>
              </a:lnSpc>
              <a:spcBef>
                <a:spcPts val="500"/>
              </a:spcBef>
              <a:spcAft>
                <a:spcPts val="0"/>
              </a:spcAft>
              <a:buSzPts val="1700"/>
              <a:buChar char="▪"/>
              <a:defRPr sz="2100"/>
            </a:lvl4pPr>
            <a:lvl5pPr indent="-330200" lvl="4" marL="2286000" rtl="0" algn="l">
              <a:lnSpc>
                <a:spcPct val="105000"/>
              </a:lnSpc>
              <a:spcBef>
                <a:spcPts val="500"/>
              </a:spcBef>
              <a:spcAft>
                <a:spcPts val="0"/>
              </a:spcAft>
              <a:buSzPts val="1600"/>
              <a:buChar char="▪"/>
              <a:defRPr sz="2000"/>
            </a:lvl5pPr>
            <a:lvl6pPr indent="-304800" lvl="5" marL="2743200" rtl="0" algn="l">
              <a:lnSpc>
                <a:spcPct val="90000"/>
              </a:lnSpc>
              <a:spcBef>
                <a:spcPts val="600"/>
              </a:spcBef>
              <a:spcAft>
                <a:spcPts val="0"/>
              </a:spcAft>
              <a:buSzPts val="1200"/>
              <a:buChar char="•"/>
              <a:defRPr/>
            </a:lvl6pPr>
            <a:lvl7pPr indent="-304800" lvl="6" marL="3200400" rtl="0" algn="l">
              <a:lnSpc>
                <a:spcPct val="90000"/>
              </a:lnSpc>
              <a:spcBef>
                <a:spcPts val="600"/>
              </a:spcBef>
              <a:spcAft>
                <a:spcPts val="0"/>
              </a:spcAft>
              <a:buSzPts val="1200"/>
              <a:buChar char="•"/>
              <a:defRPr/>
            </a:lvl7pPr>
            <a:lvl8pPr indent="-304800" lvl="7" marL="3657600" rtl="0" algn="l">
              <a:lnSpc>
                <a:spcPct val="90000"/>
              </a:lnSpc>
              <a:spcBef>
                <a:spcPts val="600"/>
              </a:spcBef>
              <a:spcAft>
                <a:spcPts val="0"/>
              </a:spcAft>
              <a:buSzPts val="1200"/>
              <a:buChar char="•"/>
              <a:defRPr/>
            </a:lvl8pPr>
            <a:lvl9pPr indent="-304800" lvl="8" marL="4114800" rtl="0" algn="l">
              <a:lnSpc>
                <a:spcPct val="90000"/>
              </a:lnSpc>
              <a:spcBef>
                <a:spcPts val="600"/>
              </a:spcBef>
              <a:spcAft>
                <a:spcPts val="0"/>
              </a:spcAft>
              <a:buSzPts val="1200"/>
              <a:buChar char="•"/>
              <a:defRPr/>
            </a:lvl9pPr>
          </a:lstStyle>
          <a:p/>
        </p:txBody>
      </p:sp>
      <p:sp>
        <p:nvSpPr>
          <p:cNvPr id="71" name="Google Shape;71;p11"/>
          <p:cNvSpPr txBox="1"/>
          <p:nvPr>
            <p:ph type="title"/>
          </p:nvPr>
        </p:nvSpPr>
        <p:spPr>
          <a:xfrm>
            <a:off x="141649" y="30256"/>
            <a:ext cx="7185000" cy="833100"/>
          </a:xfrm>
          <a:prstGeom prst="rect">
            <a:avLst/>
          </a:prstGeom>
          <a:noFill/>
          <a:ln>
            <a:noFill/>
          </a:ln>
        </p:spPr>
        <p:txBody>
          <a:bodyPr anchorCtr="0" anchor="ctr" bIns="27000" lIns="81025" spcFirstLastPara="1" rIns="81025" wrap="square" tIns="27000">
            <a:noAutofit/>
          </a:bodyPr>
          <a:lstStyle>
            <a:lvl1pPr lvl="0" rtl="0" algn="l">
              <a:lnSpc>
                <a:spcPct val="90000"/>
              </a:lnSpc>
              <a:spcBef>
                <a:spcPts val="0"/>
              </a:spcBef>
              <a:spcAft>
                <a:spcPts val="0"/>
              </a:spcAft>
              <a:buClr>
                <a:srgbClr val="F3BE60"/>
              </a:buClr>
              <a:buSzPts val="3000"/>
              <a:buNone/>
              <a:defRPr>
                <a:solidFill>
                  <a:srgbClr val="F3BE60"/>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1.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141648" y="4893752"/>
            <a:ext cx="918300" cy="147300"/>
          </a:xfrm>
          <a:prstGeom prst="rect">
            <a:avLst/>
          </a:prstGeom>
          <a:noFill/>
          <a:ln>
            <a:noFill/>
          </a:ln>
        </p:spPr>
        <p:txBody>
          <a:bodyPr anchorCtr="0" anchor="ctr" bIns="27000" lIns="27000" spcFirstLastPara="1" rIns="27000" wrap="square" tIns="27000">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9pPr>
          </a:lstStyle>
          <a:p/>
        </p:txBody>
      </p:sp>
      <p:sp>
        <p:nvSpPr>
          <p:cNvPr id="7" name="Google Shape;7;p1"/>
          <p:cNvSpPr txBox="1"/>
          <p:nvPr>
            <p:ph idx="11" type="ftr"/>
          </p:nvPr>
        </p:nvSpPr>
        <p:spPr>
          <a:xfrm>
            <a:off x="1061085" y="4893752"/>
            <a:ext cx="7614900" cy="147300"/>
          </a:xfrm>
          <a:prstGeom prst="rect">
            <a:avLst/>
          </a:prstGeom>
          <a:noFill/>
          <a:ln>
            <a:noFill/>
          </a:ln>
        </p:spPr>
        <p:txBody>
          <a:bodyPr anchorCtr="0" anchor="ctr" bIns="27000" lIns="27000" spcFirstLastPara="1" rIns="27000" wrap="square" tIns="27000">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800" u="none" cap="none" strike="noStrike">
                <a:solidFill>
                  <a:schemeClr val="lt1"/>
                </a:solidFill>
                <a:latin typeface="Calibri"/>
                <a:ea typeface="Calibri"/>
                <a:cs typeface="Calibri"/>
                <a:sym typeface="Calibri"/>
              </a:defRPr>
            </a:lvl9pPr>
          </a:lstStyle>
          <a:p/>
        </p:txBody>
      </p:sp>
      <p:sp>
        <p:nvSpPr>
          <p:cNvPr id="8" name="Google Shape;8;p1"/>
          <p:cNvSpPr txBox="1"/>
          <p:nvPr>
            <p:ph idx="12" type="sldNum"/>
          </p:nvPr>
        </p:nvSpPr>
        <p:spPr>
          <a:xfrm>
            <a:off x="8677068" y="4893752"/>
            <a:ext cx="321600" cy="147300"/>
          </a:xfrm>
          <a:prstGeom prst="rect">
            <a:avLst/>
          </a:prstGeom>
          <a:noFill/>
          <a:ln>
            <a:noFill/>
          </a:ln>
        </p:spPr>
        <p:txBody>
          <a:bodyPr anchorCtr="0" anchor="ctr" bIns="27000" lIns="27000" spcFirstLastPara="1" rIns="27000" wrap="square" tIns="2700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ph type="title"/>
          </p:nvPr>
        </p:nvSpPr>
        <p:spPr>
          <a:xfrm>
            <a:off x="142839" y="29681"/>
            <a:ext cx="8857200" cy="833700"/>
          </a:xfrm>
          <a:prstGeom prst="rect">
            <a:avLst/>
          </a:prstGeom>
          <a:noFill/>
          <a:ln>
            <a:noFill/>
          </a:ln>
        </p:spPr>
        <p:txBody>
          <a:bodyPr anchorCtr="0" anchor="ctr" bIns="27000" lIns="81025" spcFirstLastPara="1" rIns="81025" wrap="square" tIns="27000">
            <a:noAutofit/>
          </a:bodyPr>
          <a:lstStyle>
            <a:lvl1pPr lvl="0" marR="0" rtl="0" algn="l">
              <a:lnSpc>
                <a:spcPct val="90000"/>
              </a:lnSpc>
              <a:spcBef>
                <a:spcPts val="0"/>
              </a:spcBef>
              <a:spcAft>
                <a:spcPts val="0"/>
              </a:spcAft>
              <a:buClr>
                <a:srgbClr val="F3BE60"/>
              </a:buClr>
              <a:buSzPts val="3000"/>
              <a:buFont typeface="Calibri"/>
              <a:buNone/>
              <a:defRPr b="1" i="0" sz="3000" u="none" cap="none" strike="noStrike">
                <a:solidFill>
                  <a:srgbClr val="F3BE6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 type="body"/>
          </p:nvPr>
        </p:nvSpPr>
        <p:spPr>
          <a:xfrm>
            <a:off x="142847" y="863343"/>
            <a:ext cx="8856000" cy="4177800"/>
          </a:xfrm>
          <a:prstGeom prst="rect">
            <a:avLst/>
          </a:prstGeom>
          <a:noFill/>
          <a:ln>
            <a:noFill/>
          </a:ln>
        </p:spPr>
        <p:txBody>
          <a:bodyPr anchorCtr="0" anchor="t" bIns="27000" lIns="81025" spcFirstLastPara="1" rIns="81025" wrap="square" tIns="27000">
            <a:noAutofit/>
          </a:bodyPr>
          <a:lstStyle>
            <a:lvl1pPr indent="-393700" lvl="0" marL="457200" marR="0" rtl="0" algn="l">
              <a:lnSpc>
                <a:spcPct val="105000"/>
              </a:lnSpc>
              <a:spcBef>
                <a:spcPts val="500"/>
              </a:spcBef>
              <a:spcAft>
                <a:spcPts val="0"/>
              </a:spcAft>
              <a:buClr>
                <a:srgbClr val="F2B254"/>
              </a:buClr>
              <a:buSzPts val="2600"/>
              <a:buFont typeface="Noto Sans Symbols"/>
              <a:buChar char="▪"/>
              <a:defRPr b="0" i="0" sz="2600" u="none" cap="none" strike="noStrike">
                <a:solidFill>
                  <a:schemeClr val="lt1"/>
                </a:solidFill>
                <a:latin typeface="Calibri"/>
                <a:ea typeface="Calibri"/>
                <a:cs typeface="Calibri"/>
                <a:sym typeface="Calibri"/>
              </a:defRPr>
            </a:lvl1pPr>
            <a:lvl2pPr indent="-349250" lvl="1" marL="914400" marR="0" rtl="0" algn="l">
              <a:lnSpc>
                <a:spcPct val="105000"/>
              </a:lnSpc>
              <a:spcBef>
                <a:spcPts val="500"/>
              </a:spcBef>
              <a:spcAft>
                <a:spcPts val="0"/>
              </a:spcAft>
              <a:buClr>
                <a:schemeClr val="accent1"/>
              </a:buClr>
              <a:buSzPts val="1900"/>
              <a:buFont typeface="Noto Sans Symbols"/>
              <a:buChar char="▪"/>
              <a:defRPr b="0" i="0" sz="2400" u="none" cap="none" strike="noStrike">
                <a:solidFill>
                  <a:schemeClr val="lt1"/>
                </a:solidFill>
                <a:latin typeface="Calibri"/>
                <a:ea typeface="Calibri"/>
                <a:cs typeface="Calibri"/>
                <a:sym typeface="Calibri"/>
              </a:defRPr>
            </a:lvl2pPr>
            <a:lvl3pPr indent="-342900" lvl="2" marL="1371600" marR="0" rtl="0" algn="l">
              <a:lnSpc>
                <a:spcPct val="105000"/>
              </a:lnSpc>
              <a:spcBef>
                <a:spcPts val="500"/>
              </a:spcBef>
              <a:spcAft>
                <a:spcPts val="0"/>
              </a:spcAft>
              <a:buClr>
                <a:srgbClr val="EF9A1D"/>
              </a:buClr>
              <a:buSzPts val="1800"/>
              <a:buFont typeface="Noto Sans Symbols"/>
              <a:buChar char="▪"/>
              <a:defRPr b="0" i="0" sz="2300" u="none" cap="none" strike="noStrike">
                <a:solidFill>
                  <a:schemeClr val="lt1"/>
                </a:solidFill>
                <a:latin typeface="Calibri"/>
                <a:ea typeface="Calibri"/>
                <a:cs typeface="Calibri"/>
                <a:sym typeface="Calibri"/>
              </a:defRPr>
            </a:lvl3pPr>
            <a:lvl4pPr indent="-336550" lvl="3" marL="1828800" marR="0" rtl="0" algn="l">
              <a:lnSpc>
                <a:spcPct val="105000"/>
              </a:lnSpc>
              <a:spcBef>
                <a:spcPts val="500"/>
              </a:spcBef>
              <a:spcAft>
                <a:spcPts val="0"/>
              </a:spcAft>
              <a:buClr>
                <a:srgbClr val="ED9411"/>
              </a:buClr>
              <a:buSzPts val="1700"/>
              <a:buFont typeface="Noto Sans Symbols"/>
              <a:buChar char="▪"/>
              <a:defRPr b="0" i="0" sz="2100" u="none" cap="none" strike="noStrike">
                <a:solidFill>
                  <a:schemeClr val="lt1"/>
                </a:solidFill>
                <a:latin typeface="Calibri"/>
                <a:ea typeface="Calibri"/>
                <a:cs typeface="Calibri"/>
                <a:sym typeface="Calibri"/>
              </a:defRPr>
            </a:lvl4pPr>
            <a:lvl5pPr indent="-330200" lvl="4" marL="2286000" marR="0" rtl="0" algn="l">
              <a:lnSpc>
                <a:spcPct val="105000"/>
              </a:lnSpc>
              <a:spcBef>
                <a:spcPts val="500"/>
              </a:spcBef>
              <a:spcAft>
                <a:spcPts val="0"/>
              </a:spcAft>
              <a:buClr>
                <a:srgbClr val="E28D10"/>
              </a:buClr>
              <a:buSzPts val="1600"/>
              <a:buFont typeface="Noto Sans Symbols"/>
              <a:buChar char="▪"/>
              <a:defRPr b="0" i="0" sz="2000" u="none" cap="none" strike="noStrike">
                <a:solidFill>
                  <a:schemeClr val="lt1"/>
                </a:solidFill>
                <a:latin typeface="Calibri"/>
                <a:ea typeface="Calibri"/>
                <a:cs typeface="Calibri"/>
                <a:sym typeface="Calibri"/>
              </a:defRPr>
            </a:lvl5pPr>
            <a:lvl6pPr indent="-304800" lvl="5" marL="27432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6pPr>
            <a:lvl7pPr indent="-304800" lvl="6" marL="32004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7pPr>
            <a:lvl8pPr indent="-304800" lvl="7" marL="3657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8pPr>
            <a:lvl9pPr indent="-304800" lvl="8" marL="4114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13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1" name="Shape 51"/>
        <p:cNvGrpSpPr/>
        <p:nvPr/>
      </p:nvGrpSpPr>
      <p:grpSpPr>
        <a:xfrm>
          <a:off x="0" y="0"/>
          <a:ext cx="0" cy="0"/>
          <a:chOff x="0" y="0"/>
          <a:chExt cx="0" cy="0"/>
        </a:xfrm>
      </p:grpSpPr>
      <p:sp>
        <p:nvSpPr>
          <p:cNvPr id="52" name="Google Shape;52;p9"/>
          <p:cNvSpPr txBox="1"/>
          <p:nvPr>
            <p:ph idx="10" type="dt"/>
          </p:nvPr>
        </p:nvSpPr>
        <p:spPr>
          <a:xfrm>
            <a:off x="141648" y="4893752"/>
            <a:ext cx="918300" cy="147300"/>
          </a:xfrm>
          <a:prstGeom prst="rect">
            <a:avLst/>
          </a:prstGeom>
          <a:noFill/>
          <a:ln>
            <a:noFill/>
          </a:ln>
        </p:spPr>
        <p:txBody>
          <a:bodyPr anchorCtr="0" anchor="ctr" bIns="27000" lIns="27000" spcFirstLastPara="1" rIns="27000" wrap="square" tIns="27000">
            <a:noAutofit/>
          </a:bodyPr>
          <a:lstStyle>
            <a:lvl1pPr lvl="0" marR="0" rtl="0" algn="l">
              <a:lnSpc>
                <a:spcPct val="100000"/>
              </a:lnSpc>
              <a:spcBef>
                <a:spcPts val="0"/>
              </a:spcBef>
              <a:spcAft>
                <a:spcPts val="0"/>
              </a:spcAft>
              <a:buClr>
                <a:srgbClr val="000000"/>
              </a:buClr>
              <a:buSzPts val="1100"/>
              <a:buFont typeface="Cambria"/>
              <a:buNone/>
              <a:defRPr i="0" sz="800" u="none" cap="none" strike="noStrike">
                <a:solidFill>
                  <a:schemeClr val="lt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9pPr>
          </a:lstStyle>
          <a:p/>
        </p:txBody>
      </p:sp>
      <p:sp>
        <p:nvSpPr>
          <p:cNvPr id="53" name="Google Shape;53;p9"/>
          <p:cNvSpPr txBox="1"/>
          <p:nvPr>
            <p:ph idx="11" type="ftr"/>
          </p:nvPr>
        </p:nvSpPr>
        <p:spPr>
          <a:xfrm>
            <a:off x="1061085" y="4893752"/>
            <a:ext cx="7614900" cy="147300"/>
          </a:xfrm>
          <a:prstGeom prst="rect">
            <a:avLst/>
          </a:prstGeom>
          <a:noFill/>
          <a:ln>
            <a:noFill/>
          </a:ln>
        </p:spPr>
        <p:txBody>
          <a:bodyPr anchorCtr="0" anchor="ctr" bIns="27000" lIns="27000" spcFirstLastPara="1" rIns="27000" wrap="square" tIns="27000">
            <a:noAutofit/>
          </a:bodyPr>
          <a:lstStyle>
            <a:lvl1pPr lvl="0" marR="0" rtl="0" algn="ctr">
              <a:lnSpc>
                <a:spcPct val="100000"/>
              </a:lnSpc>
              <a:spcBef>
                <a:spcPts val="0"/>
              </a:spcBef>
              <a:spcAft>
                <a:spcPts val="0"/>
              </a:spcAft>
              <a:buClr>
                <a:srgbClr val="000000"/>
              </a:buClr>
              <a:buSzPts val="1100"/>
              <a:buFont typeface="Cambria"/>
              <a:buNone/>
              <a:defRPr i="0" sz="800" u="none" cap="none" strike="noStrike">
                <a:solidFill>
                  <a:schemeClr val="lt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1100"/>
              <a:buFont typeface="Cambria"/>
              <a:buNone/>
              <a:defRPr i="0" sz="1800" u="none" cap="none" strike="noStrike">
                <a:solidFill>
                  <a:schemeClr val="lt1"/>
                </a:solidFill>
                <a:latin typeface="Cambria"/>
                <a:ea typeface="Cambria"/>
                <a:cs typeface="Cambria"/>
                <a:sym typeface="Cambria"/>
              </a:defRPr>
            </a:lvl9pPr>
          </a:lstStyle>
          <a:p/>
        </p:txBody>
      </p:sp>
      <p:sp>
        <p:nvSpPr>
          <p:cNvPr id="54" name="Google Shape;54;p9"/>
          <p:cNvSpPr txBox="1"/>
          <p:nvPr>
            <p:ph idx="12" type="sldNum"/>
          </p:nvPr>
        </p:nvSpPr>
        <p:spPr>
          <a:xfrm>
            <a:off x="8677068" y="4893752"/>
            <a:ext cx="321600" cy="147300"/>
          </a:xfrm>
          <a:prstGeom prst="rect">
            <a:avLst/>
          </a:prstGeom>
          <a:noFill/>
          <a:ln>
            <a:noFill/>
          </a:ln>
        </p:spPr>
        <p:txBody>
          <a:bodyPr anchorCtr="0" anchor="ctr" bIns="27000" lIns="27000" spcFirstLastPara="1" rIns="27000" wrap="square" tIns="27000">
            <a:noAutofit/>
          </a:bodyPr>
          <a:lstStyle>
            <a:lvl1pPr indent="0" lvl="0"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800"/>
              <a:buFont typeface="Arial"/>
              <a:buNone/>
              <a:defRPr i="0" sz="8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9"/>
          <p:cNvSpPr txBox="1"/>
          <p:nvPr>
            <p:ph type="title"/>
          </p:nvPr>
        </p:nvSpPr>
        <p:spPr>
          <a:xfrm>
            <a:off x="142839" y="29681"/>
            <a:ext cx="8857200" cy="833700"/>
          </a:xfrm>
          <a:prstGeom prst="rect">
            <a:avLst/>
          </a:prstGeom>
          <a:noFill/>
          <a:ln>
            <a:noFill/>
          </a:ln>
        </p:spPr>
        <p:txBody>
          <a:bodyPr anchorCtr="0" anchor="ctr" bIns="27000" lIns="81025" spcFirstLastPara="1" rIns="81025" wrap="square" tIns="27000">
            <a:noAutofit/>
          </a:bodyPr>
          <a:lstStyle>
            <a:lvl1pPr lvl="0" marR="0" rtl="0" algn="l">
              <a:lnSpc>
                <a:spcPct val="90000"/>
              </a:lnSpc>
              <a:spcBef>
                <a:spcPts val="0"/>
              </a:spcBef>
              <a:spcAft>
                <a:spcPts val="0"/>
              </a:spcAft>
              <a:buClr>
                <a:srgbClr val="F3BE60"/>
              </a:buClr>
              <a:buSzPts val="3000"/>
              <a:buFont typeface="Cambria"/>
              <a:buNone/>
              <a:defRPr b="1" i="0" sz="3000" u="none" cap="none" strike="noStrike">
                <a:solidFill>
                  <a:srgbClr val="F3BE60"/>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2pPr>
            <a:lvl3pPr lvl="2"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3pPr>
            <a:lvl4pPr lvl="3"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4pPr>
            <a:lvl5pPr lvl="4"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5pPr>
            <a:lvl6pPr lvl="5"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6pPr>
            <a:lvl7pPr lvl="6"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7pPr>
            <a:lvl8pPr lvl="7"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8pPr>
            <a:lvl9pPr lvl="8" marR="0" rtl="0" algn="l">
              <a:lnSpc>
                <a:spcPct val="100000"/>
              </a:lnSpc>
              <a:spcBef>
                <a:spcPts val="0"/>
              </a:spcBef>
              <a:spcAft>
                <a:spcPts val="0"/>
              </a:spcAft>
              <a:buClr>
                <a:srgbClr val="000000"/>
              </a:buClr>
              <a:buSzPts val="1100"/>
              <a:buFont typeface="Cambria"/>
              <a:buNone/>
              <a:defRPr i="0" sz="1400" u="none" cap="none" strike="noStrike">
                <a:solidFill>
                  <a:srgbClr val="000000"/>
                </a:solidFill>
                <a:latin typeface="Cambria"/>
                <a:ea typeface="Cambria"/>
                <a:cs typeface="Cambria"/>
                <a:sym typeface="Cambria"/>
              </a:defRPr>
            </a:lvl9pPr>
          </a:lstStyle>
          <a:p/>
        </p:txBody>
      </p:sp>
      <p:sp>
        <p:nvSpPr>
          <p:cNvPr id="56" name="Google Shape;56;p9"/>
          <p:cNvSpPr txBox="1"/>
          <p:nvPr>
            <p:ph idx="1" type="body"/>
          </p:nvPr>
        </p:nvSpPr>
        <p:spPr>
          <a:xfrm>
            <a:off x="142847" y="863343"/>
            <a:ext cx="8856000" cy="4177800"/>
          </a:xfrm>
          <a:prstGeom prst="rect">
            <a:avLst/>
          </a:prstGeom>
          <a:noFill/>
          <a:ln>
            <a:noFill/>
          </a:ln>
        </p:spPr>
        <p:txBody>
          <a:bodyPr anchorCtr="0" anchor="t" bIns="27000" lIns="81025" spcFirstLastPara="1" rIns="81025" wrap="square" tIns="27000">
            <a:noAutofit/>
          </a:bodyPr>
          <a:lstStyle>
            <a:lvl1pPr indent="-393700" lvl="0" marL="457200" marR="0" rtl="0" algn="l">
              <a:lnSpc>
                <a:spcPct val="105000"/>
              </a:lnSpc>
              <a:spcBef>
                <a:spcPts val="500"/>
              </a:spcBef>
              <a:spcAft>
                <a:spcPts val="0"/>
              </a:spcAft>
              <a:buClr>
                <a:srgbClr val="F2B254"/>
              </a:buClr>
              <a:buSzPts val="2600"/>
              <a:buFont typeface="Cambria"/>
              <a:buChar char="▪"/>
              <a:defRPr i="0" sz="2600" u="none" cap="none" strike="noStrike">
                <a:solidFill>
                  <a:schemeClr val="lt1"/>
                </a:solidFill>
                <a:latin typeface="Cambria"/>
                <a:ea typeface="Cambria"/>
                <a:cs typeface="Cambria"/>
                <a:sym typeface="Cambria"/>
              </a:defRPr>
            </a:lvl1pPr>
            <a:lvl2pPr indent="-349250" lvl="1" marL="914400" marR="0" rtl="0" algn="l">
              <a:lnSpc>
                <a:spcPct val="105000"/>
              </a:lnSpc>
              <a:spcBef>
                <a:spcPts val="500"/>
              </a:spcBef>
              <a:spcAft>
                <a:spcPts val="0"/>
              </a:spcAft>
              <a:buClr>
                <a:schemeClr val="accent1"/>
              </a:buClr>
              <a:buSzPts val="1900"/>
              <a:buFont typeface="Cambria"/>
              <a:buChar char="▪"/>
              <a:defRPr i="0" sz="2400" u="none" cap="none" strike="noStrike">
                <a:solidFill>
                  <a:schemeClr val="lt1"/>
                </a:solidFill>
                <a:latin typeface="Cambria"/>
                <a:ea typeface="Cambria"/>
                <a:cs typeface="Cambria"/>
                <a:sym typeface="Cambria"/>
              </a:defRPr>
            </a:lvl2pPr>
            <a:lvl3pPr indent="-342900" lvl="2" marL="1371600" marR="0" rtl="0" algn="l">
              <a:lnSpc>
                <a:spcPct val="105000"/>
              </a:lnSpc>
              <a:spcBef>
                <a:spcPts val="500"/>
              </a:spcBef>
              <a:spcAft>
                <a:spcPts val="0"/>
              </a:spcAft>
              <a:buClr>
                <a:srgbClr val="EF9A1D"/>
              </a:buClr>
              <a:buSzPts val="1800"/>
              <a:buFont typeface="Cambria"/>
              <a:buChar char="▪"/>
              <a:defRPr i="0" sz="2300" u="none" cap="none" strike="noStrike">
                <a:solidFill>
                  <a:schemeClr val="lt1"/>
                </a:solidFill>
                <a:latin typeface="Cambria"/>
                <a:ea typeface="Cambria"/>
                <a:cs typeface="Cambria"/>
                <a:sym typeface="Cambria"/>
              </a:defRPr>
            </a:lvl3pPr>
            <a:lvl4pPr indent="-336550" lvl="3" marL="1828800" marR="0" rtl="0" algn="l">
              <a:lnSpc>
                <a:spcPct val="105000"/>
              </a:lnSpc>
              <a:spcBef>
                <a:spcPts val="500"/>
              </a:spcBef>
              <a:spcAft>
                <a:spcPts val="0"/>
              </a:spcAft>
              <a:buClr>
                <a:srgbClr val="ED9411"/>
              </a:buClr>
              <a:buSzPts val="1700"/>
              <a:buFont typeface="Cambria"/>
              <a:buChar char="▪"/>
              <a:defRPr i="0" sz="2100" u="none" cap="none" strike="noStrike">
                <a:solidFill>
                  <a:schemeClr val="lt1"/>
                </a:solidFill>
                <a:latin typeface="Cambria"/>
                <a:ea typeface="Cambria"/>
                <a:cs typeface="Cambria"/>
                <a:sym typeface="Cambria"/>
              </a:defRPr>
            </a:lvl4pPr>
            <a:lvl5pPr indent="-330200" lvl="4" marL="2286000" marR="0" rtl="0" algn="l">
              <a:lnSpc>
                <a:spcPct val="105000"/>
              </a:lnSpc>
              <a:spcBef>
                <a:spcPts val="500"/>
              </a:spcBef>
              <a:spcAft>
                <a:spcPts val="0"/>
              </a:spcAft>
              <a:buClr>
                <a:srgbClr val="E28D10"/>
              </a:buClr>
              <a:buSzPts val="1600"/>
              <a:buFont typeface="Cambria"/>
              <a:buChar char="▪"/>
              <a:defRPr i="0" sz="2000" u="none" cap="none" strike="noStrike">
                <a:solidFill>
                  <a:schemeClr val="lt1"/>
                </a:solidFill>
                <a:latin typeface="Cambria"/>
                <a:ea typeface="Cambria"/>
                <a:cs typeface="Cambria"/>
                <a:sym typeface="Cambria"/>
              </a:defRPr>
            </a:lvl5pPr>
            <a:lvl6pPr indent="-304800" lvl="5" marL="2743200"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6pPr>
            <a:lvl7pPr indent="-304800" lvl="6" marL="3200400"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7pPr>
            <a:lvl8pPr indent="-304800" lvl="7" marL="3657600"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8pPr>
            <a:lvl9pPr indent="-304800" lvl="8" marL="4114800" marR="0" rtl="0" algn="l">
              <a:lnSpc>
                <a:spcPct val="90000"/>
              </a:lnSpc>
              <a:spcBef>
                <a:spcPts val="600"/>
              </a:spcBef>
              <a:spcAft>
                <a:spcPts val="0"/>
              </a:spcAft>
              <a:buClr>
                <a:schemeClr val="accent1"/>
              </a:buClr>
              <a:buSzPts val="1200"/>
              <a:buFont typeface="Cambria"/>
              <a:buChar char="•"/>
              <a:defRPr i="0" sz="1500" u="none" cap="none" strike="noStrike">
                <a:solidFill>
                  <a:schemeClr val="lt1"/>
                </a:solidFill>
                <a:latin typeface="Cambria"/>
                <a:ea typeface="Cambria"/>
                <a:cs typeface="Cambria"/>
                <a:sym typeface="Cambria"/>
              </a:defRPr>
            </a:lvl9pPr>
          </a:lstStyle>
          <a:p/>
        </p:txBody>
      </p:sp>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 id="214748366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13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http://creativecommons.org/licenses/by-nc-sa/4.0/" TargetMode="External"/><Relationship Id="rId5"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http://creativecommons.org/licenses/by-nc-sa/4.0/"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ctrTitle"/>
          </p:nvPr>
        </p:nvSpPr>
        <p:spPr>
          <a:xfrm>
            <a:off x="570456" y="235725"/>
            <a:ext cx="8243400" cy="15003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latin typeface="Cambria"/>
                <a:ea typeface="Cambria"/>
                <a:cs typeface="Cambria"/>
                <a:sym typeface="Cambria"/>
              </a:rPr>
              <a:t>Динамично оптимиране</a:t>
            </a:r>
            <a:endParaRPr>
              <a:latin typeface="Cambria"/>
              <a:ea typeface="Cambria"/>
              <a:cs typeface="Cambria"/>
              <a:sym typeface="Cambria"/>
            </a:endParaRPr>
          </a:p>
        </p:txBody>
      </p:sp>
      <p:sp>
        <p:nvSpPr>
          <p:cNvPr id="102" name="Google Shape;102;p17"/>
          <p:cNvSpPr txBox="1"/>
          <p:nvPr>
            <p:ph idx="1" type="subTitle"/>
          </p:nvPr>
        </p:nvSpPr>
        <p:spPr>
          <a:xfrm>
            <a:off x="3275663" y="1759724"/>
            <a:ext cx="5538300" cy="13146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latin typeface="Cambria"/>
                <a:ea typeface="Cambria"/>
                <a:cs typeface="Cambria"/>
                <a:sym typeface="Cambria"/>
              </a:rPr>
              <a:t>ИТ Кариера</a:t>
            </a:r>
            <a:endParaRPr>
              <a:latin typeface="Cambria"/>
              <a:ea typeface="Cambria"/>
              <a:cs typeface="Cambria"/>
              <a:sym typeface="Cambria"/>
            </a:endParaRPr>
          </a:p>
        </p:txBody>
      </p:sp>
      <p:sp>
        <p:nvSpPr>
          <p:cNvPr id="103" name="Google Shape;103;p17"/>
          <p:cNvSpPr/>
          <p:nvPr>
            <p:ph idx="3" type="pic"/>
          </p:nvPr>
        </p:nvSpPr>
        <p:spPr>
          <a:xfrm>
            <a:off x="3275663" y="3143250"/>
            <a:ext cx="5538300" cy="1428600"/>
          </a:xfrm>
          <a:prstGeom prst="rect">
            <a:avLst/>
          </a:prstGeom>
        </p:spPr>
        <p:txBody>
          <a:bodyPr anchorCtr="0" anchor="t" bIns="27000" lIns="81025" spcFirstLastPara="1" rIns="81025" wrap="square" tIns="27000">
            <a:noAutofit/>
          </a:bodyPr>
          <a:lstStyle/>
          <a:p>
            <a:pPr indent="0" lvl="0" marL="0" rtl="0" algn="r">
              <a:spcBef>
                <a:spcPts val="500"/>
              </a:spcBef>
              <a:spcAft>
                <a:spcPts val="0"/>
              </a:spcAft>
              <a:buNone/>
            </a:pPr>
            <a:r>
              <a:rPr lang="en">
                <a:solidFill>
                  <a:schemeClr val="lt2"/>
                </a:solidFill>
                <a:latin typeface="Cambria"/>
                <a:ea typeface="Cambria"/>
                <a:cs typeface="Cambria"/>
                <a:sym typeface="Cambria"/>
              </a:rPr>
              <a:t>У</a:t>
            </a:r>
            <a:r>
              <a:rPr lang="en" sz="1800">
                <a:solidFill>
                  <a:schemeClr val="lt2"/>
                </a:solidFill>
                <a:latin typeface="Cambria"/>
                <a:ea typeface="Cambria"/>
                <a:cs typeface="Cambria"/>
                <a:sym typeface="Cambria"/>
              </a:rPr>
              <a:t>чителски екип</a:t>
            </a:r>
            <a:br>
              <a:rPr lang="en" sz="1800">
                <a:solidFill>
                  <a:schemeClr val="lt2"/>
                </a:solidFill>
                <a:latin typeface="Cambria"/>
                <a:ea typeface="Cambria"/>
                <a:cs typeface="Cambria"/>
                <a:sym typeface="Cambria"/>
              </a:rPr>
            </a:br>
            <a:r>
              <a:rPr lang="en" sz="1800">
                <a:solidFill>
                  <a:schemeClr val="lt2"/>
                </a:solidFill>
                <a:latin typeface="Cambria"/>
                <a:ea typeface="Cambria"/>
                <a:cs typeface="Cambria"/>
                <a:sym typeface="Cambria"/>
              </a:rPr>
              <a:t>Обучение за ИТ кариера</a:t>
            </a:r>
            <a:endParaRPr sz="1800">
              <a:solidFill>
                <a:schemeClr val="lt2"/>
              </a:solidFill>
              <a:latin typeface="Cambria"/>
              <a:ea typeface="Cambria"/>
              <a:cs typeface="Cambria"/>
              <a:sym typeface="Cambria"/>
            </a:endParaRPr>
          </a:p>
          <a:p>
            <a:pPr indent="0" lvl="0" marL="0" rtl="0" algn="r">
              <a:spcBef>
                <a:spcPts val="500"/>
              </a:spcBef>
              <a:spcAft>
                <a:spcPts val="0"/>
              </a:spcAft>
              <a:buNone/>
            </a:pPr>
            <a:r>
              <a:rPr lang="en" sz="1800">
                <a:solidFill>
                  <a:schemeClr val="lt2"/>
                </a:solidFill>
                <a:latin typeface="Cambria"/>
                <a:ea typeface="Cambria"/>
                <a:cs typeface="Cambria"/>
                <a:sym typeface="Cambria"/>
              </a:rPr>
              <a:t>https://it-kariera.mon.bg/e-learning/</a:t>
            </a:r>
            <a:endParaRPr sz="1800">
              <a:solidFill>
                <a:schemeClr val="lt2"/>
              </a:solidFill>
              <a:latin typeface="Cambria"/>
              <a:ea typeface="Cambria"/>
              <a:cs typeface="Cambria"/>
              <a:sym typeface="Cambria"/>
            </a:endParaRPr>
          </a:p>
        </p:txBody>
      </p:sp>
      <p:pic>
        <p:nvPicPr>
          <p:cNvPr id="104" name="Google Shape;104;p17"/>
          <p:cNvPicPr preferRelativeResize="0"/>
          <p:nvPr/>
        </p:nvPicPr>
        <p:blipFill>
          <a:blip r:embed="rId3">
            <a:alphaModFix/>
          </a:blip>
          <a:stretch>
            <a:fillRect/>
          </a:stretch>
        </p:blipFill>
        <p:spPr>
          <a:xfrm>
            <a:off x="321525" y="2656325"/>
            <a:ext cx="2008025" cy="2203675"/>
          </a:xfrm>
          <a:prstGeom prst="rect">
            <a:avLst/>
          </a:prstGeom>
          <a:noFill/>
          <a:ln>
            <a:noFill/>
          </a:ln>
        </p:spPr>
      </p:pic>
      <p:pic>
        <p:nvPicPr>
          <p:cNvPr id="105" name="Google Shape;105;p17" title="CC-BY-NC-SA License">
            <a:hlinkClick r:id="rId4"/>
          </p:cNvPr>
          <p:cNvPicPr preferRelativeResize="0"/>
          <p:nvPr/>
        </p:nvPicPr>
        <p:blipFill rotWithShape="1">
          <a:blip r:embed="rId5">
            <a:alphaModFix/>
          </a:blip>
          <a:srcRect b="0" l="0" r="0" t="0"/>
          <a:stretch/>
        </p:blipFill>
        <p:spPr>
          <a:xfrm>
            <a:off x="6638383" y="2382147"/>
            <a:ext cx="2175600" cy="761100"/>
          </a:xfrm>
          <a:prstGeom prst="roundRect">
            <a:avLst>
              <a:gd fmla="val 3940" name="adj"/>
            </a:avLst>
          </a:prstGeom>
          <a:solidFill>
            <a:srgbClr val="231F20">
              <a:alpha val="49800"/>
            </a:srgbClr>
          </a:solidFill>
          <a:ln cap="flat" cmpd="sng" w="9525">
            <a:solidFill>
              <a:srgbClr val="C87D0E">
                <a:alpha val="49800"/>
              </a:srgbClr>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
        <p:nvSpPr>
          <p:cNvPr id="174" name="Google Shape;174;p26"/>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Означаваме първите два члена на редицата съответно с </a:t>
            </a:r>
            <a:r>
              <a:rPr i="1" lang="en" sz="1800">
                <a:latin typeface="Cambria"/>
                <a:ea typeface="Cambria"/>
                <a:cs typeface="Cambria"/>
                <a:sym typeface="Cambria"/>
              </a:rPr>
              <a:t>а</a:t>
            </a:r>
            <a:r>
              <a:rPr lang="en" sz="1800">
                <a:latin typeface="Cambria"/>
                <a:ea typeface="Cambria"/>
                <a:cs typeface="Cambria"/>
                <a:sym typeface="Cambria"/>
              </a:rPr>
              <a:t> и </a:t>
            </a:r>
            <a:r>
              <a:rPr i="1" lang="en" sz="1800">
                <a:latin typeface="Cambria"/>
                <a:ea typeface="Cambria"/>
                <a:cs typeface="Cambria"/>
                <a:sym typeface="Cambria"/>
              </a:rPr>
              <a:t>b </a:t>
            </a:r>
            <a:r>
              <a:rPr lang="en" sz="1800">
                <a:latin typeface="Cambria"/>
                <a:ea typeface="Cambria"/>
                <a:cs typeface="Cambria"/>
                <a:sym typeface="Cambria"/>
              </a:rPr>
              <a:t>и им даваме начална стойност 1. </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В променлива с име </a:t>
            </a:r>
            <a:r>
              <a:rPr i="1" lang="en" sz="1800">
                <a:latin typeface="Cambria"/>
                <a:ea typeface="Cambria"/>
                <a:cs typeface="Cambria"/>
                <a:sym typeface="Cambria"/>
              </a:rPr>
              <a:t>с</a:t>
            </a:r>
            <a:r>
              <a:rPr lang="en" sz="1800">
                <a:latin typeface="Cambria"/>
                <a:ea typeface="Cambria"/>
                <a:cs typeface="Cambria"/>
                <a:sym typeface="Cambria"/>
              </a:rPr>
              <a:t> ще натрупваме сумата, като в </a:t>
            </a:r>
            <a:r>
              <a:rPr i="1" lang="en" sz="1800">
                <a:latin typeface="Cambria"/>
                <a:ea typeface="Cambria"/>
                <a:cs typeface="Cambria"/>
                <a:sym typeface="Cambria"/>
              </a:rPr>
              <a:t>а</a:t>
            </a:r>
            <a:r>
              <a:rPr lang="en" sz="1800">
                <a:latin typeface="Cambria"/>
                <a:ea typeface="Cambria"/>
                <a:cs typeface="Cambria"/>
                <a:sym typeface="Cambria"/>
              </a:rPr>
              <a:t> ще помним последната стойност на </a:t>
            </a:r>
            <a:r>
              <a:rPr i="1" lang="en" sz="1800">
                <a:latin typeface="Cambria"/>
                <a:ea typeface="Cambria"/>
                <a:cs typeface="Cambria"/>
                <a:sym typeface="Cambria"/>
              </a:rPr>
              <a:t>b</a:t>
            </a:r>
            <a:r>
              <a:rPr lang="en" sz="1800">
                <a:latin typeface="Cambria"/>
                <a:ea typeface="Cambria"/>
                <a:cs typeface="Cambria"/>
                <a:sym typeface="Cambria"/>
              </a:rPr>
              <a:t>, а в </a:t>
            </a:r>
            <a:r>
              <a:rPr i="1" lang="en" sz="1800">
                <a:latin typeface="Cambria"/>
                <a:ea typeface="Cambria"/>
                <a:cs typeface="Cambria"/>
                <a:sym typeface="Cambria"/>
              </a:rPr>
              <a:t> b </a:t>
            </a:r>
            <a:r>
              <a:rPr lang="en" sz="1800">
                <a:latin typeface="Cambria"/>
                <a:ea typeface="Cambria"/>
                <a:cs typeface="Cambria"/>
                <a:sym typeface="Cambria"/>
              </a:rPr>
              <a:t>– последната стойност на </a:t>
            </a:r>
            <a:r>
              <a:rPr i="1" lang="en" sz="1800">
                <a:latin typeface="Cambria"/>
                <a:ea typeface="Cambria"/>
                <a:cs typeface="Cambria"/>
                <a:sym typeface="Cambria"/>
              </a:rPr>
              <a:t> с</a:t>
            </a:r>
            <a:r>
              <a:rPr lang="en" sz="1800">
                <a:latin typeface="Cambria"/>
                <a:ea typeface="Cambria"/>
                <a:cs typeface="Cambria"/>
                <a:sym typeface="Cambria"/>
              </a:rPr>
              <a:t>, т.е. </a:t>
            </a:r>
            <a:r>
              <a:rPr i="1" lang="en" sz="1800">
                <a:latin typeface="Cambria"/>
                <a:ea typeface="Cambria"/>
                <a:cs typeface="Cambria"/>
                <a:sym typeface="Cambria"/>
              </a:rPr>
              <a:t>c = a + b</a:t>
            </a:r>
            <a:r>
              <a:rPr lang="en" sz="1800">
                <a:latin typeface="Cambria"/>
                <a:ea typeface="Cambria"/>
                <a:cs typeface="Cambria"/>
                <a:sym typeface="Cambria"/>
              </a:rPr>
              <a:t>; </a:t>
            </a:r>
            <a:r>
              <a:rPr i="1" lang="en" sz="1800">
                <a:latin typeface="Cambria"/>
                <a:ea typeface="Cambria"/>
                <a:cs typeface="Cambria"/>
                <a:sym typeface="Cambria"/>
              </a:rPr>
              <a:t>a = b; b = c;</a:t>
            </a:r>
            <a:endParaRPr i="1"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В масив с име arr се съхраняват текущите стойности на променливата </a:t>
            </a:r>
            <a:r>
              <a:rPr i="1" lang="en" sz="1800">
                <a:latin typeface="Cambria"/>
                <a:ea typeface="Cambria"/>
                <a:cs typeface="Cambria"/>
                <a:sym typeface="Cambria"/>
              </a:rPr>
              <a:t>c</a:t>
            </a:r>
            <a:r>
              <a:rPr lang="en" sz="1800">
                <a:latin typeface="Cambria"/>
                <a:ea typeface="Cambria"/>
                <a:cs typeface="Cambria"/>
                <a:sym typeface="Cambria"/>
              </a:rPr>
              <a:t>.</a:t>
            </a:r>
            <a:endParaRPr sz="1800">
              <a:latin typeface="Cambria"/>
              <a:ea typeface="Cambria"/>
              <a:cs typeface="Cambria"/>
              <a:sym typeface="Cambria"/>
            </a:endParaRPr>
          </a:p>
          <a:p>
            <a:pPr indent="0" lvl="0" marL="0" rtl="0" algn="just">
              <a:spcBef>
                <a:spcPts val="500"/>
              </a:spcBef>
              <a:spcAft>
                <a:spcPts val="0"/>
              </a:spcAft>
              <a:buNone/>
            </a:pPr>
            <a:r>
              <a:t/>
            </a:r>
            <a:endParaRPr sz="1200">
              <a:latin typeface="Cambria"/>
              <a:ea typeface="Cambria"/>
              <a:cs typeface="Cambria"/>
              <a:sym typeface="Cambria"/>
            </a:endParaRPr>
          </a:p>
          <a:p>
            <a:pPr indent="0" lvl="0" marL="0" rtl="0" algn="just">
              <a:spcBef>
                <a:spcPts val="500"/>
              </a:spcBef>
              <a:spcAft>
                <a:spcPts val="0"/>
              </a:spcAft>
              <a:buNone/>
            </a:pPr>
            <a:r>
              <a:t/>
            </a:r>
            <a:endParaRPr sz="12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
        <p:nvSpPr>
          <p:cNvPr id="180" name="Google Shape;180;p27"/>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latin typeface="Cambria"/>
                <a:ea typeface="Cambria"/>
                <a:cs typeface="Cambria"/>
                <a:sym typeface="Cambria"/>
              </a:rPr>
              <a:t>Последователно попълване на текущите стойности в таблица.</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p:txBody>
      </p:sp>
      <p:graphicFrame>
        <p:nvGraphicFramePr>
          <p:cNvPr id="181" name="Google Shape;181;p27"/>
          <p:cNvGraphicFramePr/>
          <p:nvPr/>
        </p:nvGraphicFramePr>
        <p:xfrm>
          <a:off x="848600" y="2282875"/>
          <a:ext cx="3000000" cy="3000000"/>
        </p:xfrm>
        <a:graphic>
          <a:graphicData uri="http://schemas.openxmlformats.org/drawingml/2006/table">
            <a:tbl>
              <a:tblPr>
                <a:noFill/>
                <a:tableStyleId>{8F171207-C6FD-48B3-A27A-861E4D188FE6}</a:tableStyleId>
              </a:tblPr>
              <a:tblGrid>
                <a:gridCol w="2413000"/>
                <a:gridCol w="2413000"/>
                <a:gridCol w="2413000"/>
              </a:tblGrid>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a</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b</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c</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82" name="Google Shape;182;p27"/>
          <p:cNvSpPr/>
          <p:nvPr/>
        </p:nvSpPr>
        <p:spPr>
          <a:xfrm>
            <a:off x="2070300" y="1522525"/>
            <a:ext cx="2501700" cy="839400"/>
          </a:xfrm>
          <a:prstGeom prst="curvedDownArrow">
            <a:avLst>
              <a:gd fmla="val 25000" name="adj1"/>
              <a:gd fmla="val 50000" name="adj2"/>
              <a:gd fmla="val 25000" name="adj3"/>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30533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184" name="Google Shape;184;p27"/>
          <p:cNvSpPr txBox="1"/>
          <p:nvPr/>
        </p:nvSpPr>
        <p:spPr>
          <a:xfrm>
            <a:off x="54757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185" name="Google Shape;185;p27"/>
          <p:cNvSpPr/>
          <p:nvPr/>
        </p:nvSpPr>
        <p:spPr>
          <a:xfrm>
            <a:off x="6730100" y="1622575"/>
            <a:ext cx="280200" cy="791400"/>
          </a:xfrm>
          <a:prstGeom prst="downArrow">
            <a:avLst>
              <a:gd fmla="val 50000" name="adj1"/>
              <a:gd fmla="val 50000" name="adj2"/>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Clr>
                <a:schemeClr val="dk1"/>
              </a:buClr>
              <a:buSzPts val="1100"/>
              <a:buFont typeface="Arial"/>
              <a:buNone/>
            </a:pPr>
            <a:r>
              <a:rPr lang="en" sz="1800">
                <a:latin typeface="Cambria"/>
                <a:ea typeface="Cambria"/>
                <a:cs typeface="Cambria"/>
                <a:sym typeface="Cambria"/>
              </a:rPr>
              <a:t>Последователно попълване на текущите стойности в таблица.</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p:txBody>
      </p:sp>
      <p:graphicFrame>
        <p:nvGraphicFramePr>
          <p:cNvPr id="191" name="Google Shape;191;p28"/>
          <p:cNvGraphicFramePr/>
          <p:nvPr/>
        </p:nvGraphicFramePr>
        <p:xfrm>
          <a:off x="848600" y="2282875"/>
          <a:ext cx="3000000" cy="3000000"/>
        </p:xfrm>
        <a:graphic>
          <a:graphicData uri="http://schemas.openxmlformats.org/drawingml/2006/table">
            <a:tbl>
              <a:tblPr>
                <a:noFill/>
                <a:tableStyleId>{8F171207-C6FD-48B3-A27A-861E4D188FE6}</a:tableStyleId>
              </a:tblPr>
              <a:tblGrid>
                <a:gridCol w="2413000"/>
                <a:gridCol w="2413000"/>
                <a:gridCol w="2413000"/>
              </a:tblGrid>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a</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b</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c</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2" name="Google Shape;192;p28"/>
          <p:cNvSpPr/>
          <p:nvPr/>
        </p:nvSpPr>
        <p:spPr>
          <a:xfrm>
            <a:off x="2070300" y="1522525"/>
            <a:ext cx="2501700" cy="839400"/>
          </a:xfrm>
          <a:prstGeom prst="curvedDownArrow">
            <a:avLst>
              <a:gd fmla="val 25000" name="adj1"/>
              <a:gd fmla="val 50000" name="adj2"/>
              <a:gd fmla="val 25000" name="adj3"/>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nvSpPr>
        <p:spPr>
          <a:xfrm>
            <a:off x="30533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194" name="Google Shape;194;p28"/>
          <p:cNvSpPr txBox="1"/>
          <p:nvPr/>
        </p:nvSpPr>
        <p:spPr>
          <a:xfrm>
            <a:off x="54757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195" name="Google Shape;195;p28"/>
          <p:cNvSpPr/>
          <p:nvPr/>
        </p:nvSpPr>
        <p:spPr>
          <a:xfrm>
            <a:off x="6730100" y="1622575"/>
            <a:ext cx="280200" cy="791400"/>
          </a:xfrm>
          <a:prstGeom prst="downArrow">
            <a:avLst>
              <a:gd fmla="val 50000" name="adj1"/>
              <a:gd fmla="val 50000" name="adj2"/>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8"/>
          <p:cNvCxnSpPr/>
          <p:nvPr/>
        </p:nvCxnSpPr>
        <p:spPr>
          <a:xfrm flipH="1">
            <a:off x="4779800" y="2837525"/>
            <a:ext cx="1974300" cy="383700"/>
          </a:xfrm>
          <a:prstGeom prst="straightConnector1">
            <a:avLst/>
          </a:prstGeom>
          <a:noFill/>
          <a:ln cap="flat" cmpd="sng" w="9525">
            <a:solidFill>
              <a:srgbClr val="F3BE60"/>
            </a:solidFill>
            <a:prstDash val="solid"/>
            <a:round/>
            <a:headEnd len="med" w="med" type="none"/>
            <a:tailEnd len="med" w="med" type="triangle"/>
          </a:ln>
        </p:spPr>
      </p:cxnSp>
      <p:cxnSp>
        <p:nvCxnSpPr>
          <p:cNvPr id="197" name="Google Shape;197;p28"/>
          <p:cNvCxnSpPr/>
          <p:nvPr/>
        </p:nvCxnSpPr>
        <p:spPr>
          <a:xfrm flipH="1">
            <a:off x="2397875" y="2837525"/>
            <a:ext cx="1750500" cy="399600"/>
          </a:xfrm>
          <a:prstGeom prst="straightConnector1">
            <a:avLst/>
          </a:prstGeom>
          <a:noFill/>
          <a:ln cap="flat" cmpd="sng" w="9525">
            <a:solidFill>
              <a:srgbClr val="F3BE60"/>
            </a:solidFill>
            <a:prstDash val="solid"/>
            <a:round/>
            <a:headEnd len="med" w="med" type="none"/>
            <a:tailEnd len="med" w="med" type="triangle"/>
          </a:ln>
        </p:spPr>
      </p:cxnSp>
      <p:sp>
        <p:nvSpPr>
          <p:cNvPr id="198" name="Google Shape;198;p28"/>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Clr>
                <a:schemeClr val="dk1"/>
              </a:buClr>
              <a:buSzPts val="1100"/>
              <a:buFont typeface="Arial"/>
              <a:buNone/>
            </a:pPr>
            <a:r>
              <a:rPr lang="en" sz="1800">
                <a:latin typeface="Cambria"/>
                <a:ea typeface="Cambria"/>
                <a:cs typeface="Cambria"/>
                <a:sym typeface="Cambria"/>
              </a:rPr>
              <a:t>Последователно попълване на текущите стойности в таблица.</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p:txBody>
      </p:sp>
      <p:graphicFrame>
        <p:nvGraphicFramePr>
          <p:cNvPr id="204" name="Google Shape;204;p29"/>
          <p:cNvGraphicFramePr/>
          <p:nvPr/>
        </p:nvGraphicFramePr>
        <p:xfrm>
          <a:off x="848600" y="2282875"/>
          <a:ext cx="3000000" cy="3000000"/>
        </p:xfrm>
        <a:graphic>
          <a:graphicData uri="http://schemas.openxmlformats.org/drawingml/2006/table">
            <a:tbl>
              <a:tblPr>
                <a:noFill/>
                <a:tableStyleId>{8F171207-C6FD-48B3-A27A-861E4D188FE6}</a:tableStyleId>
              </a:tblPr>
              <a:tblGrid>
                <a:gridCol w="2413000"/>
                <a:gridCol w="2413000"/>
                <a:gridCol w="2413000"/>
              </a:tblGrid>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a</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b</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c</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5</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5" name="Google Shape;205;p29"/>
          <p:cNvSpPr/>
          <p:nvPr/>
        </p:nvSpPr>
        <p:spPr>
          <a:xfrm>
            <a:off x="2070300" y="1522525"/>
            <a:ext cx="2501700" cy="839400"/>
          </a:xfrm>
          <a:prstGeom prst="curvedDownArrow">
            <a:avLst>
              <a:gd fmla="val 25000" name="adj1"/>
              <a:gd fmla="val 50000" name="adj2"/>
              <a:gd fmla="val 25000" name="adj3"/>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nvSpPr>
        <p:spPr>
          <a:xfrm>
            <a:off x="30533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207" name="Google Shape;207;p29"/>
          <p:cNvSpPr txBox="1"/>
          <p:nvPr/>
        </p:nvSpPr>
        <p:spPr>
          <a:xfrm>
            <a:off x="54757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208" name="Google Shape;208;p29"/>
          <p:cNvSpPr/>
          <p:nvPr/>
        </p:nvSpPr>
        <p:spPr>
          <a:xfrm>
            <a:off x="6730100" y="1622575"/>
            <a:ext cx="280200" cy="791400"/>
          </a:xfrm>
          <a:prstGeom prst="downArrow">
            <a:avLst>
              <a:gd fmla="val 50000" name="adj1"/>
              <a:gd fmla="val 50000" name="adj2"/>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9"/>
          <p:cNvCxnSpPr/>
          <p:nvPr/>
        </p:nvCxnSpPr>
        <p:spPr>
          <a:xfrm flipH="1">
            <a:off x="4779800" y="2837525"/>
            <a:ext cx="1974300" cy="383700"/>
          </a:xfrm>
          <a:prstGeom prst="straightConnector1">
            <a:avLst/>
          </a:prstGeom>
          <a:noFill/>
          <a:ln cap="flat" cmpd="sng" w="9525">
            <a:solidFill>
              <a:srgbClr val="F3BE60"/>
            </a:solidFill>
            <a:prstDash val="solid"/>
            <a:round/>
            <a:headEnd len="med" w="med" type="none"/>
            <a:tailEnd len="med" w="med" type="triangle"/>
          </a:ln>
        </p:spPr>
      </p:cxnSp>
      <p:cxnSp>
        <p:nvCxnSpPr>
          <p:cNvPr id="210" name="Google Shape;210;p29"/>
          <p:cNvCxnSpPr/>
          <p:nvPr/>
        </p:nvCxnSpPr>
        <p:spPr>
          <a:xfrm flipH="1">
            <a:off x="2397875" y="2837525"/>
            <a:ext cx="1750500" cy="399600"/>
          </a:xfrm>
          <a:prstGeom prst="straightConnector1">
            <a:avLst/>
          </a:prstGeom>
          <a:noFill/>
          <a:ln cap="flat" cmpd="sng" w="9525">
            <a:solidFill>
              <a:srgbClr val="F3BE60"/>
            </a:solidFill>
            <a:prstDash val="solid"/>
            <a:round/>
            <a:headEnd len="med" w="med" type="none"/>
            <a:tailEnd len="med" w="med" type="triangle"/>
          </a:ln>
        </p:spPr>
      </p:cxnSp>
      <p:cxnSp>
        <p:nvCxnSpPr>
          <p:cNvPr id="211" name="Google Shape;211;p29"/>
          <p:cNvCxnSpPr/>
          <p:nvPr/>
        </p:nvCxnSpPr>
        <p:spPr>
          <a:xfrm flipH="1">
            <a:off x="4835825" y="3245150"/>
            <a:ext cx="1878300" cy="423600"/>
          </a:xfrm>
          <a:prstGeom prst="straightConnector1">
            <a:avLst/>
          </a:prstGeom>
          <a:noFill/>
          <a:ln cap="flat" cmpd="sng" w="9525">
            <a:solidFill>
              <a:srgbClr val="F3BE60"/>
            </a:solidFill>
            <a:prstDash val="solid"/>
            <a:round/>
            <a:headEnd len="med" w="med" type="none"/>
            <a:tailEnd len="med" w="med" type="triangle"/>
          </a:ln>
        </p:spPr>
      </p:cxnSp>
      <p:cxnSp>
        <p:nvCxnSpPr>
          <p:cNvPr id="212" name="Google Shape;212;p29"/>
          <p:cNvCxnSpPr/>
          <p:nvPr/>
        </p:nvCxnSpPr>
        <p:spPr>
          <a:xfrm flipH="1">
            <a:off x="2485825" y="3229175"/>
            <a:ext cx="1614600" cy="415500"/>
          </a:xfrm>
          <a:prstGeom prst="straightConnector1">
            <a:avLst/>
          </a:prstGeom>
          <a:noFill/>
          <a:ln cap="flat" cmpd="sng" w="9525">
            <a:solidFill>
              <a:srgbClr val="F3BE60"/>
            </a:solidFill>
            <a:prstDash val="solid"/>
            <a:round/>
            <a:headEnd len="med" w="med" type="none"/>
            <a:tailEnd len="med" w="med" type="triangle"/>
          </a:ln>
        </p:spPr>
      </p:cxnSp>
      <p:sp>
        <p:nvSpPr>
          <p:cNvPr id="213" name="Google Shape;213;p29"/>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Clr>
                <a:schemeClr val="dk1"/>
              </a:buClr>
              <a:buSzPts val="1100"/>
              <a:buFont typeface="Arial"/>
              <a:buNone/>
            </a:pPr>
            <a:r>
              <a:rPr lang="en" sz="1800">
                <a:latin typeface="Cambria"/>
                <a:ea typeface="Cambria"/>
                <a:cs typeface="Cambria"/>
                <a:sym typeface="Cambria"/>
              </a:rPr>
              <a:t>Последователно попълване на текущите стойности в таблица.</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p:txBody>
      </p:sp>
      <p:graphicFrame>
        <p:nvGraphicFramePr>
          <p:cNvPr id="219" name="Google Shape;219;p30"/>
          <p:cNvGraphicFramePr/>
          <p:nvPr/>
        </p:nvGraphicFramePr>
        <p:xfrm>
          <a:off x="848600" y="2282875"/>
          <a:ext cx="3000000" cy="3000000"/>
        </p:xfrm>
        <a:graphic>
          <a:graphicData uri="http://schemas.openxmlformats.org/drawingml/2006/table">
            <a:tbl>
              <a:tblPr>
                <a:noFill/>
                <a:tableStyleId>{8F171207-C6FD-48B3-A27A-861E4D188FE6}</a:tableStyleId>
              </a:tblPr>
              <a:tblGrid>
                <a:gridCol w="2413000"/>
                <a:gridCol w="2413000"/>
                <a:gridCol w="2413000"/>
              </a:tblGrid>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a</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b</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c</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5</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5</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t/>
                      </a:r>
                      <a:endParaRPr sz="1200">
                        <a:solidFill>
                          <a:schemeClr val="lt1"/>
                        </a:solidFill>
                        <a:latin typeface="Cambria"/>
                        <a:ea typeface="Cambria"/>
                        <a:cs typeface="Cambria"/>
                        <a:sym typeface="Cambria"/>
                      </a:endParaRPr>
                    </a:p>
                  </a:txBody>
                  <a:tcPr marT="91425" marB="91425" marR="91425" marL="91425"/>
                </a:tc>
              </a:tr>
            </a:tbl>
          </a:graphicData>
        </a:graphic>
      </p:graphicFrame>
      <p:sp>
        <p:nvSpPr>
          <p:cNvPr id="220" name="Google Shape;220;p30"/>
          <p:cNvSpPr/>
          <p:nvPr/>
        </p:nvSpPr>
        <p:spPr>
          <a:xfrm>
            <a:off x="2070300" y="1522525"/>
            <a:ext cx="2501700" cy="839400"/>
          </a:xfrm>
          <a:prstGeom prst="curvedDownArrow">
            <a:avLst>
              <a:gd fmla="val 25000" name="adj1"/>
              <a:gd fmla="val 50000" name="adj2"/>
              <a:gd fmla="val 25000" name="adj3"/>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txBox="1"/>
          <p:nvPr/>
        </p:nvSpPr>
        <p:spPr>
          <a:xfrm>
            <a:off x="30533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222" name="Google Shape;222;p30"/>
          <p:cNvSpPr txBox="1"/>
          <p:nvPr/>
        </p:nvSpPr>
        <p:spPr>
          <a:xfrm>
            <a:off x="54757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223" name="Google Shape;223;p30"/>
          <p:cNvSpPr/>
          <p:nvPr/>
        </p:nvSpPr>
        <p:spPr>
          <a:xfrm>
            <a:off x="6730100" y="1622575"/>
            <a:ext cx="280200" cy="791400"/>
          </a:xfrm>
          <a:prstGeom prst="downArrow">
            <a:avLst>
              <a:gd fmla="val 50000" name="adj1"/>
              <a:gd fmla="val 50000" name="adj2"/>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30"/>
          <p:cNvCxnSpPr/>
          <p:nvPr/>
        </p:nvCxnSpPr>
        <p:spPr>
          <a:xfrm flipH="1">
            <a:off x="4779800" y="2837525"/>
            <a:ext cx="1974300" cy="383700"/>
          </a:xfrm>
          <a:prstGeom prst="straightConnector1">
            <a:avLst/>
          </a:prstGeom>
          <a:noFill/>
          <a:ln cap="flat" cmpd="sng" w="9525">
            <a:solidFill>
              <a:srgbClr val="F3BE60"/>
            </a:solidFill>
            <a:prstDash val="solid"/>
            <a:round/>
            <a:headEnd len="med" w="med" type="none"/>
            <a:tailEnd len="med" w="med" type="triangle"/>
          </a:ln>
        </p:spPr>
      </p:cxnSp>
      <p:cxnSp>
        <p:nvCxnSpPr>
          <p:cNvPr id="225" name="Google Shape;225;p30"/>
          <p:cNvCxnSpPr/>
          <p:nvPr/>
        </p:nvCxnSpPr>
        <p:spPr>
          <a:xfrm flipH="1">
            <a:off x="2397875" y="2837525"/>
            <a:ext cx="1750500" cy="399600"/>
          </a:xfrm>
          <a:prstGeom prst="straightConnector1">
            <a:avLst/>
          </a:prstGeom>
          <a:noFill/>
          <a:ln cap="flat" cmpd="sng" w="9525">
            <a:solidFill>
              <a:srgbClr val="F3BE60"/>
            </a:solidFill>
            <a:prstDash val="solid"/>
            <a:round/>
            <a:headEnd len="med" w="med" type="none"/>
            <a:tailEnd len="med" w="med" type="triangle"/>
          </a:ln>
        </p:spPr>
      </p:cxnSp>
      <p:cxnSp>
        <p:nvCxnSpPr>
          <p:cNvPr id="226" name="Google Shape;226;p30"/>
          <p:cNvCxnSpPr/>
          <p:nvPr/>
        </p:nvCxnSpPr>
        <p:spPr>
          <a:xfrm flipH="1">
            <a:off x="4835825" y="3245150"/>
            <a:ext cx="1878300" cy="423600"/>
          </a:xfrm>
          <a:prstGeom prst="straightConnector1">
            <a:avLst/>
          </a:prstGeom>
          <a:noFill/>
          <a:ln cap="flat" cmpd="sng" w="9525">
            <a:solidFill>
              <a:srgbClr val="F3BE60"/>
            </a:solidFill>
            <a:prstDash val="solid"/>
            <a:round/>
            <a:headEnd len="med" w="med" type="none"/>
            <a:tailEnd len="med" w="med" type="triangle"/>
          </a:ln>
        </p:spPr>
      </p:cxnSp>
      <p:cxnSp>
        <p:nvCxnSpPr>
          <p:cNvPr id="227" name="Google Shape;227;p30"/>
          <p:cNvCxnSpPr/>
          <p:nvPr/>
        </p:nvCxnSpPr>
        <p:spPr>
          <a:xfrm flipH="1">
            <a:off x="2485825" y="3229175"/>
            <a:ext cx="1614600" cy="415500"/>
          </a:xfrm>
          <a:prstGeom prst="straightConnector1">
            <a:avLst/>
          </a:prstGeom>
          <a:noFill/>
          <a:ln cap="flat" cmpd="sng" w="9525">
            <a:solidFill>
              <a:srgbClr val="F3BE60"/>
            </a:solidFill>
            <a:prstDash val="solid"/>
            <a:round/>
            <a:headEnd len="med" w="med" type="none"/>
            <a:tailEnd len="med" w="med" type="triangle"/>
          </a:ln>
        </p:spPr>
      </p:cxnSp>
      <p:cxnSp>
        <p:nvCxnSpPr>
          <p:cNvPr id="228" name="Google Shape;228;p30"/>
          <p:cNvCxnSpPr/>
          <p:nvPr/>
        </p:nvCxnSpPr>
        <p:spPr>
          <a:xfrm flipH="1">
            <a:off x="4907575" y="3628825"/>
            <a:ext cx="1758600" cy="383700"/>
          </a:xfrm>
          <a:prstGeom prst="straightConnector1">
            <a:avLst/>
          </a:prstGeom>
          <a:noFill/>
          <a:ln cap="flat" cmpd="sng" w="9525">
            <a:solidFill>
              <a:srgbClr val="F3BE60"/>
            </a:solidFill>
            <a:prstDash val="solid"/>
            <a:round/>
            <a:headEnd len="med" w="med" type="none"/>
            <a:tailEnd len="med" w="med" type="triangle"/>
          </a:ln>
        </p:spPr>
      </p:cxnSp>
      <p:cxnSp>
        <p:nvCxnSpPr>
          <p:cNvPr id="229" name="Google Shape;229;p30"/>
          <p:cNvCxnSpPr/>
          <p:nvPr/>
        </p:nvCxnSpPr>
        <p:spPr>
          <a:xfrm flipH="1">
            <a:off x="2525825" y="3612850"/>
            <a:ext cx="1566600" cy="383700"/>
          </a:xfrm>
          <a:prstGeom prst="straightConnector1">
            <a:avLst/>
          </a:prstGeom>
          <a:noFill/>
          <a:ln cap="flat" cmpd="sng" w="9525">
            <a:solidFill>
              <a:srgbClr val="F3BE60"/>
            </a:solidFill>
            <a:prstDash val="solid"/>
            <a:round/>
            <a:headEnd len="med" w="med" type="none"/>
            <a:tailEnd len="med" w="med" type="triangle"/>
          </a:ln>
        </p:spPr>
      </p:cxnSp>
      <p:sp>
        <p:nvSpPr>
          <p:cNvPr id="230" name="Google Shape;230;p30"/>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Clr>
                <a:schemeClr val="dk1"/>
              </a:buClr>
              <a:buSzPts val="1100"/>
              <a:buFont typeface="Arial"/>
              <a:buNone/>
            </a:pPr>
            <a:r>
              <a:rPr lang="en" sz="1800">
                <a:latin typeface="Cambria"/>
                <a:ea typeface="Cambria"/>
                <a:cs typeface="Cambria"/>
                <a:sym typeface="Cambria"/>
              </a:rPr>
              <a:t>Последователно попълване на текущите стойности в таблица.</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p:txBody>
      </p:sp>
      <p:graphicFrame>
        <p:nvGraphicFramePr>
          <p:cNvPr id="236" name="Google Shape;236;p31"/>
          <p:cNvGraphicFramePr/>
          <p:nvPr/>
        </p:nvGraphicFramePr>
        <p:xfrm>
          <a:off x="848600" y="2282875"/>
          <a:ext cx="3000000" cy="3000000"/>
        </p:xfrm>
        <a:graphic>
          <a:graphicData uri="http://schemas.openxmlformats.org/drawingml/2006/table">
            <a:tbl>
              <a:tblPr>
                <a:noFill/>
                <a:tableStyleId>{8F171207-C6FD-48B3-A27A-861E4D188FE6}</a:tableStyleId>
              </a:tblPr>
              <a:tblGrid>
                <a:gridCol w="2413000"/>
                <a:gridCol w="2413000"/>
                <a:gridCol w="2413000"/>
              </a:tblGrid>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a</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b</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c</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5</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3</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5</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tc>
              </a:tr>
              <a:tr h="381000">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5</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sz="1200">
                          <a:solidFill>
                            <a:schemeClr val="lt1"/>
                          </a:solidFill>
                          <a:latin typeface="Cambria"/>
                          <a:ea typeface="Cambria"/>
                          <a:cs typeface="Cambria"/>
                          <a:sym typeface="Cambria"/>
                        </a:rPr>
                        <a:t>13</a:t>
                      </a:r>
                      <a:endParaRPr sz="1200">
                        <a:solidFill>
                          <a:schemeClr val="lt1"/>
                        </a:solidFill>
                        <a:latin typeface="Cambria"/>
                        <a:ea typeface="Cambria"/>
                        <a:cs typeface="Cambria"/>
                        <a:sym typeface="Cambria"/>
                      </a:endParaRPr>
                    </a:p>
                  </a:txBody>
                  <a:tcPr marT="91425" marB="91425" marR="91425" marL="91425"/>
                </a:tc>
              </a:tr>
            </a:tbl>
          </a:graphicData>
        </a:graphic>
      </p:graphicFrame>
      <p:sp>
        <p:nvSpPr>
          <p:cNvPr id="237" name="Google Shape;237;p31"/>
          <p:cNvSpPr/>
          <p:nvPr/>
        </p:nvSpPr>
        <p:spPr>
          <a:xfrm>
            <a:off x="2070300" y="1522525"/>
            <a:ext cx="2501700" cy="839400"/>
          </a:xfrm>
          <a:prstGeom prst="curvedDownArrow">
            <a:avLst>
              <a:gd fmla="val 25000" name="adj1"/>
              <a:gd fmla="val 50000" name="adj2"/>
              <a:gd fmla="val 25000" name="adj3"/>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txBox="1"/>
          <p:nvPr/>
        </p:nvSpPr>
        <p:spPr>
          <a:xfrm>
            <a:off x="30533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239" name="Google Shape;239;p31"/>
          <p:cNvSpPr txBox="1"/>
          <p:nvPr/>
        </p:nvSpPr>
        <p:spPr>
          <a:xfrm>
            <a:off x="5475750" y="1862350"/>
            <a:ext cx="280200" cy="303600"/>
          </a:xfrm>
          <a:prstGeom prst="rect">
            <a:avLst/>
          </a:prstGeom>
          <a:solidFill>
            <a:srgbClr val="F3BE6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mbria"/>
                <a:ea typeface="Cambria"/>
                <a:cs typeface="Cambria"/>
                <a:sym typeface="Cambria"/>
              </a:rPr>
              <a:t>=</a:t>
            </a:r>
            <a:endParaRPr sz="1200">
              <a:latin typeface="Cambria"/>
              <a:ea typeface="Cambria"/>
              <a:cs typeface="Cambria"/>
              <a:sym typeface="Cambria"/>
            </a:endParaRPr>
          </a:p>
        </p:txBody>
      </p:sp>
      <p:sp>
        <p:nvSpPr>
          <p:cNvPr id="240" name="Google Shape;240;p31"/>
          <p:cNvSpPr/>
          <p:nvPr/>
        </p:nvSpPr>
        <p:spPr>
          <a:xfrm>
            <a:off x="6730100" y="1622575"/>
            <a:ext cx="280200" cy="791400"/>
          </a:xfrm>
          <a:prstGeom prst="downArrow">
            <a:avLst>
              <a:gd fmla="val 50000" name="adj1"/>
              <a:gd fmla="val 50000" name="adj2"/>
            </a:avLst>
          </a:prstGeom>
          <a:solidFill>
            <a:srgbClr val="F3BE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31"/>
          <p:cNvCxnSpPr/>
          <p:nvPr/>
        </p:nvCxnSpPr>
        <p:spPr>
          <a:xfrm flipH="1">
            <a:off x="4779800" y="2837525"/>
            <a:ext cx="1974300" cy="383700"/>
          </a:xfrm>
          <a:prstGeom prst="straightConnector1">
            <a:avLst/>
          </a:prstGeom>
          <a:noFill/>
          <a:ln cap="flat" cmpd="sng" w="9525">
            <a:solidFill>
              <a:srgbClr val="F3BE60"/>
            </a:solidFill>
            <a:prstDash val="solid"/>
            <a:round/>
            <a:headEnd len="med" w="med" type="none"/>
            <a:tailEnd len="med" w="med" type="triangle"/>
          </a:ln>
        </p:spPr>
      </p:cxnSp>
      <p:cxnSp>
        <p:nvCxnSpPr>
          <p:cNvPr id="242" name="Google Shape;242;p31"/>
          <p:cNvCxnSpPr/>
          <p:nvPr/>
        </p:nvCxnSpPr>
        <p:spPr>
          <a:xfrm flipH="1">
            <a:off x="2397875" y="2837525"/>
            <a:ext cx="1750500" cy="399600"/>
          </a:xfrm>
          <a:prstGeom prst="straightConnector1">
            <a:avLst/>
          </a:prstGeom>
          <a:noFill/>
          <a:ln cap="flat" cmpd="sng" w="9525">
            <a:solidFill>
              <a:srgbClr val="F3BE60"/>
            </a:solidFill>
            <a:prstDash val="solid"/>
            <a:round/>
            <a:headEnd len="med" w="med" type="none"/>
            <a:tailEnd len="med" w="med" type="triangle"/>
          </a:ln>
        </p:spPr>
      </p:cxnSp>
      <p:cxnSp>
        <p:nvCxnSpPr>
          <p:cNvPr id="243" name="Google Shape;243;p31"/>
          <p:cNvCxnSpPr/>
          <p:nvPr/>
        </p:nvCxnSpPr>
        <p:spPr>
          <a:xfrm flipH="1">
            <a:off x="4835825" y="3245150"/>
            <a:ext cx="1878300" cy="423600"/>
          </a:xfrm>
          <a:prstGeom prst="straightConnector1">
            <a:avLst/>
          </a:prstGeom>
          <a:noFill/>
          <a:ln cap="flat" cmpd="sng" w="9525">
            <a:solidFill>
              <a:srgbClr val="F3BE60"/>
            </a:solidFill>
            <a:prstDash val="solid"/>
            <a:round/>
            <a:headEnd len="med" w="med" type="none"/>
            <a:tailEnd len="med" w="med" type="triangle"/>
          </a:ln>
        </p:spPr>
      </p:cxnSp>
      <p:cxnSp>
        <p:nvCxnSpPr>
          <p:cNvPr id="244" name="Google Shape;244;p31"/>
          <p:cNvCxnSpPr/>
          <p:nvPr/>
        </p:nvCxnSpPr>
        <p:spPr>
          <a:xfrm flipH="1">
            <a:off x="2485825" y="3229175"/>
            <a:ext cx="1614600" cy="415500"/>
          </a:xfrm>
          <a:prstGeom prst="straightConnector1">
            <a:avLst/>
          </a:prstGeom>
          <a:noFill/>
          <a:ln cap="flat" cmpd="sng" w="9525">
            <a:solidFill>
              <a:srgbClr val="F3BE60"/>
            </a:solidFill>
            <a:prstDash val="solid"/>
            <a:round/>
            <a:headEnd len="med" w="med" type="none"/>
            <a:tailEnd len="med" w="med" type="triangle"/>
          </a:ln>
        </p:spPr>
      </p:cxnSp>
      <p:cxnSp>
        <p:nvCxnSpPr>
          <p:cNvPr id="245" name="Google Shape;245;p31"/>
          <p:cNvCxnSpPr/>
          <p:nvPr/>
        </p:nvCxnSpPr>
        <p:spPr>
          <a:xfrm flipH="1">
            <a:off x="4907575" y="3628825"/>
            <a:ext cx="1758600" cy="383700"/>
          </a:xfrm>
          <a:prstGeom prst="straightConnector1">
            <a:avLst/>
          </a:prstGeom>
          <a:noFill/>
          <a:ln cap="flat" cmpd="sng" w="9525">
            <a:solidFill>
              <a:srgbClr val="F3BE60"/>
            </a:solidFill>
            <a:prstDash val="solid"/>
            <a:round/>
            <a:headEnd len="med" w="med" type="none"/>
            <a:tailEnd len="med" w="med" type="triangle"/>
          </a:ln>
        </p:spPr>
      </p:cxnSp>
      <p:cxnSp>
        <p:nvCxnSpPr>
          <p:cNvPr id="246" name="Google Shape;246;p31"/>
          <p:cNvCxnSpPr/>
          <p:nvPr/>
        </p:nvCxnSpPr>
        <p:spPr>
          <a:xfrm flipH="1">
            <a:off x="2525825" y="3612850"/>
            <a:ext cx="1566600" cy="383700"/>
          </a:xfrm>
          <a:prstGeom prst="straightConnector1">
            <a:avLst/>
          </a:prstGeom>
          <a:noFill/>
          <a:ln cap="flat" cmpd="sng" w="9525">
            <a:solidFill>
              <a:srgbClr val="F3BE60"/>
            </a:solidFill>
            <a:prstDash val="solid"/>
            <a:round/>
            <a:headEnd len="med" w="med" type="none"/>
            <a:tailEnd len="med" w="med" type="triangle"/>
          </a:ln>
        </p:spPr>
      </p:cxnSp>
      <p:cxnSp>
        <p:nvCxnSpPr>
          <p:cNvPr id="247" name="Google Shape;247;p31"/>
          <p:cNvCxnSpPr/>
          <p:nvPr/>
        </p:nvCxnSpPr>
        <p:spPr>
          <a:xfrm flipH="1">
            <a:off x="4931575" y="4004500"/>
            <a:ext cx="1734600" cy="391500"/>
          </a:xfrm>
          <a:prstGeom prst="straightConnector1">
            <a:avLst/>
          </a:prstGeom>
          <a:noFill/>
          <a:ln cap="flat" cmpd="sng" w="9525">
            <a:solidFill>
              <a:srgbClr val="F3BE60"/>
            </a:solidFill>
            <a:prstDash val="solid"/>
            <a:round/>
            <a:headEnd len="med" w="med" type="none"/>
            <a:tailEnd len="med" w="med" type="triangle"/>
          </a:ln>
        </p:spPr>
      </p:cxnSp>
      <p:cxnSp>
        <p:nvCxnSpPr>
          <p:cNvPr id="248" name="Google Shape;248;p31"/>
          <p:cNvCxnSpPr/>
          <p:nvPr/>
        </p:nvCxnSpPr>
        <p:spPr>
          <a:xfrm flipH="1">
            <a:off x="2573825" y="3972525"/>
            <a:ext cx="1518600" cy="423600"/>
          </a:xfrm>
          <a:prstGeom prst="straightConnector1">
            <a:avLst/>
          </a:prstGeom>
          <a:noFill/>
          <a:ln cap="flat" cmpd="sng" w="9525">
            <a:solidFill>
              <a:srgbClr val="F3BE60"/>
            </a:solidFill>
            <a:prstDash val="solid"/>
            <a:round/>
            <a:headEnd len="med" w="med" type="none"/>
            <a:tailEnd len="med" w="med" type="triangle"/>
          </a:ln>
        </p:spPr>
      </p:cxnSp>
      <p:sp>
        <p:nvSpPr>
          <p:cNvPr id="249" name="Google Shape;249;p31"/>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684788" y="3714750"/>
            <a:ext cx="7774500" cy="615600"/>
          </a:xfrm>
          <a:prstGeom prst="rect">
            <a:avLst/>
          </a:prstGeom>
        </p:spPr>
        <p:txBody>
          <a:bodyPr anchorCtr="0" anchor="b" bIns="27000" lIns="27000" spcFirstLastPara="1" rIns="27000" wrap="square" tIns="27000">
            <a:noAutofit/>
          </a:bodyPr>
          <a:lstStyle/>
          <a:p>
            <a:pPr indent="0" lvl="0" marL="0" rtl="0" algn="ctr">
              <a:spcBef>
                <a:spcPts val="0"/>
              </a:spcBef>
              <a:spcAft>
                <a:spcPts val="0"/>
              </a:spcAft>
              <a:buNone/>
            </a:pPr>
            <a:r>
              <a:rPr lang="en"/>
              <a:t>Задача за раницата</a:t>
            </a:r>
            <a:endParaRPr/>
          </a:p>
        </p:txBody>
      </p:sp>
      <p:cxnSp>
        <p:nvCxnSpPr>
          <p:cNvPr id="255" name="Google Shape;255;p32"/>
          <p:cNvCxnSpPr/>
          <p:nvPr/>
        </p:nvCxnSpPr>
        <p:spPr>
          <a:xfrm flipH="1" rot="10800000">
            <a:off x="1248825" y="1229450"/>
            <a:ext cx="454500" cy="72300"/>
          </a:xfrm>
          <a:prstGeom prst="curvedConnector3">
            <a:avLst>
              <a:gd fmla="val 51232" name="adj1"/>
            </a:avLst>
          </a:prstGeom>
          <a:noFill/>
          <a:ln cap="flat" cmpd="sng" w="9525">
            <a:solidFill>
              <a:srgbClr val="000000"/>
            </a:solidFill>
            <a:prstDash val="solid"/>
            <a:round/>
            <a:headEnd len="med" w="med" type="none"/>
            <a:tailEnd len="med" w="med" type="none"/>
          </a:ln>
        </p:spPr>
      </p:cxnSp>
      <p:pic>
        <p:nvPicPr>
          <p:cNvPr id="256" name="Google Shape;256;p32"/>
          <p:cNvPicPr preferRelativeResize="0"/>
          <p:nvPr/>
        </p:nvPicPr>
        <p:blipFill>
          <a:blip r:embed="rId3">
            <a:alphaModFix/>
          </a:blip>
          <a:stretch>
            <a:fillRect/>
          </a:stretch>
        </p:blipFill>
        <p:spPr>
          <a:xfrm>
            <a:off x="2611600" y="451875"/>
            <a:ext cx="3765600" cy="326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t>Задача за раницата</a:t>
            </a:r>
            <a:endParaRPr>
              <a:latin typeface="Cambria"/>
              <a:ea typeface="Cambria"/>
              <a:cs typeface="Cambria"/>
              <a:sym typeface="Cambria"/>
            </a:endParaRPr>
          </a:p>
        </p:txBody>
      </p:sp>
      <p:sp>
        <p:nvSpPr>
          <p:cNvPr id="262" name="Google Shape;262;p33"/>
          <p:cNvSpPr txBox="1"/>
          <p:nvPr>
            <p:ph idx="1" type="body"/>
          </p:nvPr>
        </p:nvSpPr>
        <p:spPr>
          <a:xfrm>
            <a:off x="311700" y="1017725"/>
            <a:ext cx="8520600" cy="3766200"/>
          </a:xfrm>
          <a:prstGeom prst="rect">
            <a:avLst/>
          </a:prstGeom>
        </p:spPr>
        <p:txBody>
          <a:bodyPr anchorCtr="0" anchor="t" bIns="27000" lIns="81025" spcFirstLastPara="1" rIns="81025" wrap="square" tIns="27000">
            <a:noAutofit/>
          </a:bodyPr>
          <a:lstStyle/>
          <a:p>
            <a:pPr indent="0" lvl="0" marL="0" rtl="0" algn="just">
              <a:lnSpc>
                <a:spcPct val="115000"/>
              </a:lnSpc>
              <a:spcBef>
                <a:spcPts val="1200"/>
              </a:spcBef>
              <a:spcAft>
                <a:spcPts val="0"/>
              </a:spcAft>
              <a:buNone/>
            </a:pPr>
            <a:r>
              <a:rPr lang="en" sz="1800"/>
              <a:t>Дадени са N предмета с тегла w</a:t>
            </a:r>
            <a:r>
              <a:rPr baseline="-25000" lang="en" sz="1800"/>
              <a:t>1</a:t>
            </a:r>
            <a:r>
              <a:rPr lang="en" sz="1800"/>
              <a:t>, w</a:t>
            </a:r>
            <a:r>
              <a:rPr baseline="-25000" lang="en" sz="1800"/>
              <a:t>2</a:t>
            </a:r>
            <a:r>
              <a:rPr lang="en" sz="1800"/>
              <a:t>…, w</a:t>
            </a:r>
            <a:r>
              <a:rPr baseline="-25000" lang="en" sz="1800"/>
              <a:t>N</a:t>
            </a:r>
            <a:r>
              <a:rPr lang="en" sz="1800"/>
              <a:t> и съответните им цени v</a:t>
            </a:r>
            <a:r>
              <a:rPr baseline="-25000" lang="en" sz="1800"/>
              <a:t>1</a:t>
            </a:r>
            <a:r>
              <a:rPr lang="en" sz="1800"/>
              <a:t>,v</a:t>
            </a:r>
            <a:r>
              <a:rPr baseline="-25000" lang="en" sz="1800"/>
              <a:t>2 </a:t>
            </a:r>
            <a:r>
              <a:rPr lang="en" sz="1800"/>
              <a:t>..., v</a:t>
            </a:r>
            <a:r>
              <a:rPr baseline="-25000" lang="en" sz="1800"/>
              <a:t>N</a:t>
            </a:r>
            <a:r>
              <a:rPr lang="en" sz="1800"/>
              <a:t>, както и раница, която може да издържи тегло W. Необходимо е  да се намери подмножество от предмети, които могат да бъдат поставени в раницата и които в същото време да имат максимална цена. </a:t>
            </a:r>
            <a:endParaRPr sz="1800"/>
          </a:p>
          <a:p>
            <a:pPr indent="0" lvl="0" marL="0" rtl="0" algn="just">
              <a:lnSpc>
                <a:spcPct val="115000"/>
              </a:lnSpc>
              <a:spcBef>
                <a:spcPts val="1200"/>
              </a:spcBef>
              <a:spcAft>
                <a:spcPts val="0"/>
              </a:spcAft>
              <a:buNone/>
            </a:pPr>
            <a:r>
              <a:t/>
            </a:r>
            <a:endParaRPr sz="1400"/>
          </a:p>
          <a:p>
            <a:pPr indent="0" lvl="0" marL="0" rtl="0" algn="just">
              <a:lnSpc>
                <a:spcPct val="115000"/>
              </a:lnSpc>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t>Задача за раницата - динамично решение</a:t>
            </a:r>
            <a:endParaRPr>
              <a:latin typeface="Cambria"/>
              <a:ea typeface="Cambria"/>
              <a:cs typeface="Cambria"/>
              <a:sym typeface="Cambria"/>
            </a:endParaRPr>
          </a:p>
        </p:txBody>
      </p:sp>
      <p:sp>
        <p:nvSpPr>
          <p:cNvPr id="268" name="Google Shape;268;p34"/>
          <p:cNvSpPr txBox="1"/>
          <p:nvPr>
            <p:ph idx="1" type="body"/>
          </p:nvPr>
        </p:nvSpPr>
        <p:spPr>
          <a:xfrm>
            <a:off x="311700" y="1017725"/>
            <a:ext cx="8520600" cy="3766200"/>
          </a:xfrm>
          <a:prstGeom prst="rect">
            <a:avLst/>
          </a:prstGeom>
        </p:spPr>
        <p:txBody>
          <a:bodyPr anchorCtr="0" anchor="t" bIns="27000" lIns="81025" spcFirstLastPara="1" rIns="81025" wrap="square" tIns="27000">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rgbClr val="FFFFFF"/>
                </a:solidFill>
              </a:rPr>
              <a:t>	Дефинираме рекурентна целева функция:</a:t>
            </a:r>
            <a:endParaRPr sz="1800">
              <a:solidFill>
                <a:srgbClr val="FFFFFF"/>
              </a:solidFill>
            </a:endParaRPr>
          </a:p>
          <a:p>
            <a:pPr indent="0" lvl="0" marL="0" rtl="0" algn="ctr">
              <a:lnSpc>
                <a:spcPct val="115000"/>
              </a:lnSpc>
              <a:spcBef>
                <a:spcPts val="1200"/>
              </a:spcBef>
              <a:spcAft>
                <a:spcPts val="0"/>
              </a:spcAft>
              <a:buClr>
                <a:schemeClr val="dk1"/>
              </a:buClr>
              <a:buSzPts val="1100"/>
              <a:buFont typeface="Arial"/>
              <a:buNone/>
            </a:pPr>
            <a:r>
              <a:rPr i="1" lang="en" sz="1800">
                <a:solidFill>
                  <a:srgbClr val="FFFFFF"/>
                </a:solidFill>
              </a:rPr>
              <a:t>F</a:t>
            </a:r>
            <a:r>
              <a:rPr lang="en" sz="1800">
                <a:solidFill>
                  <a:srgbClr val="FFFFFF"/>
                </a:solidFill>
              </a:rPr>
              <a:t>(0) = 0;  </a:t>
            </a:r>
            <a:r>
              <a:rPr i="1" lang="en" sz="1800">
                <a:solidFill>
                  <a:srgbClr val="FFFFFF"/>
                </a:solidFill>
              </a:rPr>
              <a:t>F</a:t>
            </a:r>
            <a:r>
              <a:rPr lang="en" sz="1800">
                <a:solidFill>
                  <a:srgbClr val="FFFFFF"/>
                </a:solidFill>
              </a:rPr>
              <a:t>(</a:t>
            </a:r>
            <a:r>
              <a:rPr i="1" lang="en" sz="1800">
                <a:solidFill>
                  <a:srgbClr val="FFFFFF"/>
                </a:solidFill>
              </a:rPr>
              <a:t>i</a:t>
            </a:r>
            <a:r>
              <a:rPr lang="en" sz="1800">
                <a:solidFill>
                  <a:srgbClr val="FFFFFF"/>
                </a:solidFill>
              </a:rPr>
              <a:t>) = max { </a:t>
            </a:r>
            <a:r>
              <a:rPr i="1" lang="en" sz="1800">
                <a:solidFill>
                  <a:srgbClr val="FFFFFF"/>
                </a:solidFill>
              </a:rPr>
              <a:t>c</a:t>
            </a:r>
            <a:r>
              <a:rPr baseline="-25000" i="1" lang="en" sz="1800">
                <a:solidFill>
                  <a:srgbClr val="FFFFFF"/>
                </a:solidFill>
              </a:rPr>
              <a:t>j</a:t>
            </a:r>
            <a:r>
              <a:rPr lang="en" sz="1800">
                <a:solidFill>
                  <a:srgbClr val="FFFFFF"/>
                </a:solidFill>
              </a:rPr>
              <a:t> + </a:t>
            </a:r>
            <a:r>
              <a:rPr i="1" lang="en" sz="1800">
                <a:solidFill>
                  <a:srgbClr val="FFFFFF"/>
                </a:solidFill>
              </a:rPr>
              <a:t>F</a:t>
            </a:r>
            <a:r>
              <a:rPr lang="en" sz="1800">
                <a:solidFill>
                  <a:srgbClr val="FFFFFF"/>
                </a:solidFill>
              </a:rPr>
              <a:t>(</a:t>
            </a:r>
            <a:r>
              <a:rPr i="1" lang="en" sz="1800">
                <a:solidFill>
                  <a:srgbClr val="FFFFFF"/>
                </a:solidFill>
              </a:rPr>
              <a:t>i-m</a:t>
            </a:r>
            <a:r>
              <a:rPr baseline="-25000" i="1" lang="en" sz="1800">
                <a:solidFill>
                  <a:srgbClr val="FFFFFF"/>
                </a:solidFill>
              </a:rPr>
              <a:t>j</a:t>
            </a:r>
            <a:r>
              <a:rPr lang="en" sz="1800">
                <a:solidFill>
                  <a:srgbClr val="FFFFFF"/>
                </a:solidFill>
              </a:rPr>
              <a:t>),  </a:t>
            </a:r>
            <a:r>
              <a:rPr i="1" lang="en" sz="1800">
                <a:solidFill>
                  <a:srgbClr val="FFFFFF"/>
                </a:solidFill>
              </a:rPr>
              <a:t>j = </a:t>
            </a:r>
            <a:r>
              <a:rPr lang="en" sz="1800">
                <a:solidFill>
                  <a:srgbClr val="FFFFFF"/>
                </a:solidFill>
              </a:rPr>
              <a:t>1, 2, ..., </a:t>
            </a:r>
            <a:r>
              <a:rPr i="1" lang="en" sz="1800">
                <a:solidFill>
                  <a:srgbClr val="FFFFFF"/>
                </a:solidFill>
              </a:rPr>
              <a:t>N</a:t>
            </a:r>
            <a:r>
              <a:rPr lang="en" sz="1800">
                <a:solidFill>
                  <a:srgbClr val="FFFFFF"/>
                </a:solidFill>
              </a:rPr>
              <a:t>,  </a:t>
            </a:r>
            <a:r>
              <a:rPr i="1" lang="en" sz="1800">
                <a:solidFill>
                  <a:srgbClr val="FFFFFF"/>
                </a:solidFill>
              </a:rPr>
              <a:t>m</a:t>
            </a:r>
            <a:r>
              <a:rPr baseline="-25000" i="1" lang="en" sz="1800">
                <a:solidFill>
                  <a:srgbClr val="FFFFFF"/>
                </a:solidFill>
              </a:rPr>
              <a:t>j</a:t>
            </a:r>
            <a:r>
              <a:rPr i="1" lang="en" sz="1800">
                <a:solidFill>
                  <a:srgbClr val="FFFFFF"/>
                </a:solidFill>
              </a:rPr>
              <a:t> &lt;= i </a:t>
            </a:r>
            <a:r>
              <a:rPr lang="en" sz="1800">
                <a:solidFill>
                  <a:srgbClr val="FFFFFF"/>
                </a:solidFill>
              </a:rPr>
              <a:t>},</a:t>
            </a:r>
            <a:r>
              <a:rPr i="1" lang="en" sz="1800">
                <a:solidFill>
                  <a:srgbClr val="FFFFFF"/>
                </a:solidFill>
              </a:rPr>
              <a:t> i &gt; </a:t>
            </a:r>
            <a:r>
              <a:rPr lang="en" sz="1800">
                <a:solidFill>
                  <a:srgbClr val="FFFFFF"/>
                </a:solidFill>
              </a:rPr>
              <a:t>0</a:t>
            </a:r>
            <a:endParaRPr sz="1800">
              <a:solidFill>
                <a:srgbClr val="FFFFFF"/>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FFFFFF"/>
                </a:solidFill>
              </a:rPr>
              <a:t>	Методът на динамичното оптимиране изисква последователно пресмятане на стойностите на </a:t>
            </a:r>
            <a:r>
              <a:rPr i="1" lang="en" sz="1800">
                <a:solidFill>
                  <a:srgbClr val="FFFFFF"/>
                </a:solidFill>
              </a:rPr>
              <a:t>F</a:t>
            </a:r>
            <a:r>
              <a:rPr lang="en" sz="1800">
                <a:solidFill>
                  <a:srgbClr val="FFFFFF"/>
                </a:solidFill>
              </a:rPr>
              <a:t>(</a:t>
            </a:r>
            <a:r>
              <a:rPr i="1" lang="en" sz="1800">
                <a:solidFill>
                  <a:srgbClr val="FFFFFF"/>
                </a:solidFill>
              </a:rPr>
              <a:t>i</a:t>
            </a:r>
            <a:r>
              <a:rPr lang="en" sz="1800">
                <a:solidFill>
                  <a:srgbClr val="FFFFFF"/>
                </a:solidFill>
              </a:rPr>
              <a:t>), като за това пресмятане се използват вече пресметнатите стойности за по-малки </a:t>
            </a:r>
            <a:r>
              <a:rPr i="1" lang="en" sz="1800">
                <a:solidFill>
                  <a:srgbClr val="FFFFFF"/>
                </a:solidFill>
              </a:rPr>
              <a:t>i</a:t>
            </a:r>
            <a:r>
              <a:rPr lang="en" sz="1800">
                <a:solidFill>
                  <a:srgbClr val="FFFFFF"/>
                </a:solidFill>
              </a:rPr>
              <a:t>.</a:t>
            </a:r>
            <a:endParaRPr sz="1800">
              <a:solidFill>
                <a:srgbClr val="FFFFFF"/>
              </a:solidFill>
            </a:endParaRPr>
          </a:p>
          <a:p>
            <a:pPr indent="0" lvl="0" marL="0" rtl="0" algn="just">
              <a:lnSpc>
                <a:spcPct val="115000"/>
              </a:lnSpc>
              <a:spcBef>
                <a:spcPts val="1200"/>
              </a:spcBef>
              <a:spcAft>
                <a:spcPts val="0"/>
              </a:spcAft>
              <a:buNone/>
            </a:pPr>
            <a:r>
              <a:t/>
            </a:r>
            <a:endParaRPr sz="1800">
              <a:solidFill>
                <a:srgbClr val="FFFFFF"/>
              </a:solidFill>
            </a:endParaRPr>
          </a:p>
          <a:p>
            <a:pPr indent="0" lvl="0" marL="0" rtl="0" algn="just">
              <a:lnSpc>
                <a:spcPct val="115000"/>
              </a:lnSpc>
              <a:spcBef>
                <a:spcPts val="1200"/>
              </a:spcBef>
              <a:spcAft>
                <a:spcPts val="0"/>
              </a:spcAft>
              <a:buNone/>
            </a:pPr>
            <a:r>
              <a:t/>
            </a:r>
            <a:endParaRPr sz="1800">
              <a:solidFill>
                <a:srgbClr val="FFFFFF"/>
              </a:solidFill>
            </a:endParaRPr>
          </a:p>
          <a:p>
            <a:pPr indent="0" lvl="0" marL="0" rtl="0" algn="just">
              <a:lnSpc>
                <a:spcPct val="115000"/>
              </a:lnSpc>
              <a:spcBef>
                <a:spcPts val="1200"/>
              </a:spcBef>
              <a:spcAft>
                <a:spcPts val="1200"/>
              </a:spcAft>
              <a:buNone/>
            </a:pPr>
            <a:r>
              <a:t/>
            </a:r>
            <a:endParaRPr sz="18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t>Задача за раницата - динамично решение</a:t>
            </a:r>
            <a:endParaRPr/>
          </a:p>
        </p:txBody>
      </p:sp>
      <p:sp>
        <p:nvSpPr>
          <p:cNvPr id="274" name="Google Shape;274;p35"/>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t>Нека разполагаме с 8 предмета. Масивите m[i] и c[i] ще пазят съотвтно теглата и цените им.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Clr>
                <a:schemeClr val="dk1"/>
              </a:buClr>
              <a:buSzPts val="1100"/>
              <a:buFont typeface="Arial"/>
              <a:buNone/>
            </a:pPr>
            <a:r>
              <a:t/>
            </a:r>
            <a:endParaRPr sz="1800"/>
          </a:p>
        </p:txBody>
      </p:sp>
      <p:sp>
        <p:nvSpPr>
          <p:cNvPr id="275" name="Google Shape;275;p35"/>
          <p:cNvSpPr txBox="1"/>
          <p:nvPr/>
        </p:nvSpPr>
        <p:spPr>
          <a:xfrm>
            <a:off x="380650" y="2058750"/>
            <a:ext cx="4470900" cy="20931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N = 8;</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index      0  1  2  3  4  5  6  7  8</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m[MAXN] = {0, 3, 7, 6, 1, 2, 4, 5, 5};</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c[MAXN] = {0, 5, 3, 9, 1, 1, 2, 5, 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M = 7;</a:t>
            </a:r>
            <a:endParaRPr sz="1600">
              <a:solidFill>
                <a:srgbClr val="FFFFFF"/>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Съдържание</a:t>
            </a:r>
            <a:endParaRPr>
              <a:latin typeface="Cambria"/>
              <a:ea typeface="Cambria"/>
              <a:cs typeface="Cambria"/>
              <a:sym typeface="Cambria"/>
            </a:endParaRPr>
          </a:p>
        </p:txBody>
      </p:sp>
      <p:sp>
        <p:nvSpPr>
          <p:cNvPr id="111" name="Google Shape;111;p18"/>
          <p:cNvSpPr txBox="1"/>
          <p:nvPr>
            <p:ph idx="1" type="body"/>
          </p:nvPr>
        </p:nvSpPr>
        <p:spPr>
          <a:xfrm>
            <a:off x="311700" y="1152475"/>
            <a:ext cx="6660600" cy="3416400"/>
          </a:xfrm>
          <a:prstGeom prst="rect">
            <a:avLst/>
          </a:prstGeom>
        </p:spPr>
        <p:txBody>
          <a:bodyPr anchorCtr="0" anchor="t" bIns="27000" lIns="81025" spcFirstLastPara="1" rIns="81025" wrap="square" tIns="27000">
            <a:noAutofit/>
          </a:bodyPr>
          <a:lstStyle/>
          <a:p>
            <a:pPr indent="-381000" lvl="0" marL="457200" rtl="0" algn="just">
              <a:spcBef>
                <a:spcPts val="500"/>
              </a:spcBef>
              <a:spcAft>
                <a:spcPts val="0"/>
              </a:spcAft>
              <a:buSzPts val="2400"/>
              <a:buFont typeface="Cambria"/>
              <a:buChar char="▪"/>
            </a:pPr>
            <a:r>
              <a:rPr lang="en" sz="2400"/>
              <a:t>Методът “разделяй и владей”. Динамично оптимиране - въведение</a:t>
            </a:r>
            <a:endParaRPr sz="2400"/>
          </a:p>
          <a:p>
            <a:pPr indent="-381000" lvl="0" marL="457200" rtl="0" algn="just">
              <a:spcBef>
                <a:spcPts val="0"/>
              </a:spcBef>
              <a:spcAft>
                <a:spcPts val="0"/>
              </a:spcAft>
              <a:buSzPts val="2400"/>
              <a:buFont typeface="Cambria"/>
              <a:buChar char="▪"/>
            </a:pPr>
            <a:r>
              <a:rPr lang="en" sz="2400">
                <a:latin typeface="Cambria"/>
                <a:ea typeface="Cambria"/>
                <a:cs typeface="Cambria"/>
                <a:sym typeface="Cambria"/>
              </a:rPr>
              <a:t>Упражнения: </a:t>
            </a:r>
            <a:r>
              <a:rPr lang="en" sz="2400"/>
              <a:t>задачи върху динамично оптимиране</a:t>
            </a:r>
            <a:endParaRPr sz="2400"/>
          </a:p>
          <a:p>
            <a:pPr indent="-381000" lvl="0" marL="457200" rtl="0" algn="just">
              <a:spcBef>
                <a:spcPts val="0"/>
              </a:spcBef>
              <a:spcAft>
                <a:spcPts val="0"/>
              </a:spcAft>
              <a:buSzPts val="2400"/>
              <a:buChar char="▪"/>
            </a:pPr>
            <a:r>
              <a:rPr lang="en" sz="2400"/>
              <a:t>Двумерно динамично оптимиране</a:t>
            </a:r>
            <a:endParaRPr sz="2400"/>
          </a:p>
          <a:p>
            <a:pPr indent="-381000" lvl="0" marL="457200" rtl="0" algn="just">
              <a:spcBef>
                <a:spcPts val="0"/>
              </a:spcBef>
              <a:spcAft>
                <a:spcPts val="0"/>
              </a:spcAft>
              <a:buSzPts val="2400"/>
              <a:buChar char="▪"/>
            </a:pPr>
            <a:r>
              <a:rPr lang="en" sz="2400"/>
              <a:t>Упражнения: по-сложни задачи върху динамично оптимиране</a:t>
            </a:r>
            <a:endParaRPr sz="2400"/>
          </a:p>
        </p:txBody>
      </p:sp>
      <p:pic>
        <p:nvPicPr>
          <p:cNvPr id="112" name="Google Shape;112;p18"/>
          <p:cNvPicPr preferRelativeResize="0"/>
          <p:nvPr/>
        </p:nvPicPr>
        <p:blipFill>
          <a:blip r:embed="rId3">
            <a:alphaModFix/>
          </a:blip>
          <a:stretch>
            <a:fillRect/>
          </a:stretch>
        </p:blipFill>
        <p:spPr>
          <a:xfrm>
            <a:off x="6972379" y="2401250"/>
            <a:ext cx="2059725" cy="2654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t>Задача за раницата - динамично решение</a:t>
            </a:r>
            <a:endParaRPr/>
          </a:p>
        </p:txBody>
      </p:sp>
      <p:sp>
        <p:nvSpPr>
          <p:cNvPr id="281" name="Google Shape;281;p36"/>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t>Пресмятаме рекурентната целева функция за първите три предмета</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Clr>
                <a:schemeClr val="dk1"/>
              </a:buClr>
              <a:buSzPts val="1100"/>
              <a:buFont typeface="Arial"/>
              <a:buNone/>
            </a:pPr>
            <a:r>
              <a:t/>
            </a:r>
            <a:endParaRPr sz="1800"/>
          </a:p>
        </p:txBody>
      </p:sp>
      <p:sp>
        <p:nvSpPr>
          <p:cNvPr id="282" name="Google Shape;282;p36"/>
          <p:cNvSpPr txBox="1"/>
          <p:nvPr/>
        </p:nvSpPr>
        <p:spPr>
          <a:xfrm>
            <a:off x="380650" y="2058750"/>
            <a:ext cx="4470900" cy="20931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Fn[0] = 0;</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Fn[1] = max { c[4]+Fn[0] } = 1 /4/</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Fn[2] = max { c[5]+Fn[0] } = 1 /5/</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lang="en" sz="1600">
                <a:solidFill>
                  <a:srgbClr val="FFFFFF"/>
                </a:solidFill>
                <a:latin typeface="Cambria"/>
                <a:ea typeface="Cambria"/>
                <a:cs typeface="Cambria"/>
                <a:sym typeface="Cambria"/>
              </a:rPr>
              <a:t>Fn[3] = max { c[1]+Fn[0], c[4]+Fn[2], c[5]+Fn[1] } = max{5,3,2} = 5 /1/</a:t>
            </a:r>
            <a:endParaRPr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FFFFFF"/>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t>Задача за раницата - динамично решение</a:t>
            </a:r>
            <a:endParaRPr/>
          </a:p>
        </p:txBody>
      </p:sp>
      <p:sp>
        <p:nvSpPr>
          <p:cNvPr id="288" name="Google Shape;288;p37"/>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t>Пресмятаме рекурентната целева функция за останалите  предмети</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None/>
            </a:pPr>
            <a:r>
              <a:t/>
            </a:r>
            <a:endParaRPr sz="1800"/>
          </a:p>
          <a:p>
            <a:pPr indent="0" lvl="0" marL="0" rtl="0" algn="just">
              <a:spcBef>
                <a:spcPts val="500"/>
              </a:spcBef>
              <a:spcAft>
                <a:spcPts val="0"/>
              </a:spcAft>
              <a:buClr>
                <a:schemeClr val="dk1"/>
              </a:buClr>
              <a:buSzPts val="1100"/>
              <a:buFont typeface="Arial"/>
              <a:buNone/>
            </a:pPr>
            <a:r>
              <a:t/>
            </a:r>
            <a:endParaRPr sz="1800"/>
          </a:p>
        </p:txBody>
      </p:sp>
      <p:sp>
        <p:nvSpPr>
          <p:cNvPr id="289" name="Google Shape;289;p37"/>
          <p:cNvSpPr txBox="1"/>
          <p:nvPr/>
        </p:nvSpPr>
        <p:spPr>
          <a:xfrm>
            <a:off x="380650" y="1664325"/>
            <a:ext cx="6489300" cy="31518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rgbClr val="FFFFFF"/>
                </a:solidFill>
                <a:latin typeface="Cambria"/>
                <a:ea typeface="Cambria"/>
                <a:cs typeface="Cambria"/>
                <a:sym typeface="Cambria"/>
              </a:rPr>
              <a:t>Fn[4] = max { c[1]+Fn[1], c[4]+Fn[3], c[6]+Fn[0] } = max{6,6,2} = 6 /1,4/</a:t>
            </a:r>
            <a:endParaRPr b="1" sz="1600">
              <a:solidFill>
                <a:srgbClr val="FFFFFF"/>
              </a:solidFill>
              <a:latin typeface="Cambria"/>
              <a:ea typeface="Cambria"/>
              <a:cs typeface="Cambria"/>
              <a:sym typeface="Cambria"/>
            </a:endParaRPr>
          </a:p>
          <a:p>
            <a:pPr indent="0" lvl="0" marL="0" rtl="0" algn="l">
              <a:lnSpc>
                <a:spcPct val="115000"/>
              </a:lnSpc>
              <a:spcBef>
                <a:spcPts val="1200"/>
              </a:spcBef>
              <a:spcAft>
                <a:spcPts val="0"/>
              </a:spcAft>
              <a:buNone/>
            </a:pPr>
            <a:r>
              <a:rPr b="1" lang="en" sz="1600">
                <a:solidFill>
                  <a:srgbClr val="FFFFFF"/>
                </a:solidFill>
                <a:latin typeface="Cambria"/>
                <a:ea typeface="Cambria"/>
                <a:cs typeface="Cambria"/>
                <a:sym typeface="Cambria"/>
              </a:rPr>
              <a:t>Fn[5] = max { c[1]+Fn[2], c[5]+Fn[3], c[6]+Fn[1], c[7]+Fn[0], c[8]+Fn[0] } = max{6,6,3,5,2} = 6 /1,5/</a:t>
            </a:r>
            <a:endParaRPr b="1" sz="1600">
              <a:solidFill>
                <a:srgbClr val="FFFFFF"/>
              </a:solidFill>
              <a:latin typeface="Cambria"/>
              <a:ea typeface="Cambria"/>
              <a:cs typeface="Cambria"/>
              <a:sym typeface="Cambria"/>
            </a:endParaRPr>
          </a:p>
          <a:p>
            <a:pPr indent="0" lvl="0" marL="0" rtl="0" algn="l">
              <a:lnSpc>
                <a:spcPct val="115000"/>
              </a:lnSpc>
              <a:spcBef>
                <a:spcPts val="1200"/>
              </a:spcBef>
              <a:spcAft>
                <a:spcPts val="0"/>
              </a:spcAft>
              <a:buNone/>
            </a:pPr>
            <a:r>
              <a:rPr b="1" lang="en" sz="1600">
                <a:solidFill>
                  <a:srgbClr val="FFFFFF"/>
                </a:solidFill>
                <a:latin typeface="Cambria"/>
                <a:ea typeface="Cambria"/>
                <a:cs typeface="Cambria"/>
                <a:sym typeface="Cambria"/>
              </a:rPr>
              <a:t>Fn[6] = max { c[3]+Fn[0], c[4]+Fn[5], c[5]+Fn[4], c[6]+Fn[2], c[7]+Fn[2], c[8]+Fn[1] } = max{9+0,1+5,1+6,2+1,5+1,2+1} = 9 /3/</a:t>
            </a:r>
            <a:endParaRPr b="1" sz="1600">
              <a:solidFill>
                <a:srgbClr val="FFFFFF"/>
              </a:solidFill>
              <a:latin typeface="Cambria"/>
              <a:ea typeface="Cambria"/>
              <a:cs typeface="Cambria"/>
              <a:sym typeface="Cambria"/>
            </a:endParaRPr>
          </a:p>
          <a:p>
            <a:pPr indent="0" lvl="0" marL="0" rtl="0" algn="l">
              <a:lnSpc>
                <a:spcPct val="115000"/>
              </a:lnSpc>
              <a:spcBef>
                <a:spcPts val="1200"/>
              </a:spcBef>
              <a:spcAft>
                <a:spcPts val="0"/>
              </a:spcAft>
              <a:buNone/>
            </a:pPr>
            <a:r>
              <a:rPr b="1" lang="en" sz="1600">
                <a:solidFill>
                  <a:srgbClr val="FFFFFF"/>
                </a:solidFill>
                <a:latin typeface="Cambria"/>
                <a:ea typeface="Cambria"/>
                <a:cs typeface="Cambria"/>
                <a:sym typeface="Cambria"/>
              </a:rPr>
              <a:t>Fn[7] = max { c[2]+Fn[0], c[3]+Fn[1], c[4]+Fn[6], c[6]+Fn[5], c[7]+Fn[2], c[8]+Fn[5] } = {5+0,9+1,1+9,2+6,5+1,2+6} = 10 /3,4/</a:t>
            </a:r>
            <a:endParaRPr b="1" sz="1600">
              <a:solidFill>
                <a:srgbClr val="FFFFFF"/>
              </a:solidFill>
              <a:latin typeface="Cambria"/>
              <a:ea typeface="Cambria"/>
              <a:cs typeface="Cambria"/>
              <a:sym typeface="Cambria"/>
            </a:endParaRPr>
          </a:p>
          <a:p>
            <a:pPr indent="0" lvl="0" marL="0" rtl="0" algn="l">
              <a:spcBef>
                <a:spcPts val="1200"/>
              </a:spcBef>
              <a:spcAft>
                <a:spcPts val="0"/>
              </a:spcAft>
              <a:buNone/>
            </a:pPr>
            <a:r>
              <a:t/>
            </a:r>
            <a:endParaRPr>
              <a:solidFill>
                <a:srgbClr val="FFFFFF"/>
              </a:solidFill>
              <a:latin typeface="Cambria"/>
              <a:ea typeface="Cambria"/>
              <a:cs typeface="Cambria"/>
              <a:sym typeface="Cambria"/>
            </a:endParaRPr>
          </a:p>
          <a:p>
            <a:pPr indent="0" lvl="0" marL="0" rtl="0" algn="l">
              <a:spcBef>
                <a:spcPts val="0"/>
              </a:spcBef>
              <a:spcAft>
                <a:spcPts val="0"/>
              </a:spcAft>
              <a:buNone/>
            </a:pPr>
            <a:r>
              <a:t/>
            </a:r>
            <a:endParaRPr b="1" sz="1800">
              <a:solidFill>
                <a:srgbClr val="FFFFFF"/>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684788" y="3714750"/>
            <a:ext cx="7774500" cy="615600"/>
          </a:xfrm>
          <a:prstGeom prst="rect">
            <a:avLst/>
          </a:prstGeom>
        </p:spPr>
        <p:txBody>
          <a:bodyPr anchorCtr="0" anchor="b" bIns="27000" lIns="27000" spcFirstLastPara="1" rIns="27000" wrap="square" tIns="27000">
            <a:noAutofit/>
          </a:bodyPr>
          <a:lstStyle/>
          <a:p>
            <a:pPr indent="0" lvl="0" marL="0" marR="0" rtl="0" algn="ctr">
              <a:lnSpc>
                <a:spcPct val="90000"/>
              </a:lnSpc>
              <a:spcBef>
                <a:spcPts val="0"/>
              </a:spcBef>
              <a:spcAft>
                <a:spcPts val="0"/>
              </a:spcAft>
              <a:buNone/>
            </a:pPr>
            <a:r>
              <a:rPr lang="en"/>
              <a:t>Упражнения </a:t>
            </a:r>
            <a:endParaRPr/>
          </a:p>
        </p:txBody>
      </p:sp>
      <p:sp>
        <p:nvSpPr>
          <p:cNvPr id="295" name="Google Shape;295;p38"/>
          <p:cNvSpPr txBox="1"/>
          <p:nvPr>
            <p:ph idx="1" type="body"/>
          </p:nvPr>
        </p:nvSpPr>
        <p:spPr>
          <a:xfrm>
            <a:off x="684788" y="4316226"/>
            <a:ext cx="7774500" cy="539400"/>
          </a:xfrm>
          <a:prstGeom prst="rect">
            <a:avLst/>
          </a:prstGeom>
        </p:spPr>
        <p:txBody>
          <a:bodyPr anchorCtr="0" anchor="t" bIns="27000" lIns="27000" spcFirstLastPara="1" rIns="27000" wrap="square" tIns="27000">
            <a:noAutofit/>
          </a:bodyPr>
          <a:lstStyle/>
          <a:p>
            <a:pPr indent="0" lvl="0" marL="0" marR="0" rtl="0" algn="ctr">
              <a:lnSpc>
                <a:spcPct val="105000"/>
              </a:lnSpc>
              <a:spcBef>
                <a:spcPts val="0"/>
              </a:spcBef>
              <a:spcAft>
                <a:spcPts val="0"/>
              </a:spcAft>
              <a:buNone/>
            </a:pPr>
            <a:r>
              <a:rPr lang="en"/>
              <a:t>задачи върху динамично оптимиране</a:t>
            </a:r>
            <a:endParaRPr/>
          </a:p>
        </p:txBody>
      </p:sp>
      <p:pic>
        <p:nvPicPr>
          <p:cNvPr id="296" name="Google Shape;296;p38"/>
          <p:cNvPicPr preferRelativeResize="0"/>
          <p:nvPr/>
        </p:nvPicPr>
        <p:blipFill>
          <a:blip r:embed="rId3">
            <a:alphaModFix/>
          </a:blip>
          <a:stretch>
            <a:fillRect/>
          </a:stretch>
        </p:blipFill>
        <p:spPr>
          <a:xfrm>
            <a:off x="2886488" y="1119650"/>
            <a:ext cx="3371026" cy="238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Редици от 0 и 1</a:t>
            </a:r>
            <a:endParaRPr>
              <a:latin typeface="Cambria"/>
              <a:ea typeface="Cambria"/>
              <a:cs typeface="Cambria"/>
              <a:sym typeface="Cambria"/>
            </a:endParaRPr>
          </a:p>
        </p:txBody>
      </p:sp>
      <p:sp>
        <p:nvSpPr>
          <p:cNvPr id="302" name="Google Shape;302;p39"/>
          <p:cNvSpPr txBox="1"/>
          <p:nvPr>
            <p:ph idx="1" type="body"/>
          </p:nvPr>
        </p:nvSpPr>
        <p:spPr>
          <a:xfrm>
            <a:off x="311700" y="1152475"/>
            <a:ext cx="8520600" cy="3990900"/>
          </a:xfrm>
          <a:prstGeom prst="rect">
            <a:avLst/>
          </a:prstGeom>
        </p:spPr>
        <p:txBody>
          <a:bodyPr anchorCtr="0" anchor="t" bIns="27000" lIns="81025" spcFirstLastPara="1" rIns="81025" wrap="square" tIns="27000">
            <a:noAutofit/>
          </a:bodyPr>
          <a:lstStyle/>
          <a:p>
            <a:pPr indent="0" lvl="0" marL="0" rtl="0" algn="just">
              <a:lnSpc>
                <a:spcPct val="115000"/>
              </a:lnSpc>
              <a:spcBef>
                <a:spcPts val="0"/>
              </a:spcBef>
              <a:spcAft>
                <a:spcPts val="0"/>
              </a:spcAft>
              <a:buNone/>
            </a:pPr>
            <a:r>
              <a:rPr lang="en" sz="1600">
                <a:latin typeface="Cambria"/>
                <a:ea typeface="Cambria"/>
                <a:cs typeface="Cambria"/>
                <a:sym typeface="Cambria"/>
              </a:rPr>
              <a:t>Задача: От стандартния вход се въвежда цяло положително число N. На стандартния изход трябва да се отпечата колко на брой са редиците, с дължина N, съставени само от 0 и 1, в които няма две последователни 0.</a:t>
            </a:r>
            <a:endParaRPr sz="1600">
              <a:latin typeface="Cambria"/>
              <a:ea typeface="Cambria"/>
              <a:cs typeface="Cambria"/>
              <a:sym typeface="Cambria"/>
            </a:endParaRPr>
          </a:p>
          <a:p>
            <a:pPr indent="342900" lvl="0" marL="0" rtl="0" algn="l">
              <a:lnSpc>
                <a:spcPct val="115000"/>
              </a:lnSpc>
              <a:spcBef>
                <a:spcPts val="0"/>
              </a:spcBef>
              <a:spcAft>
                <a:spcPts val="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a:p>
            <a:pPr indent="0" lvl="0" marL="0" rtl="0" algn="just">
              <a:lnSpc>
                <a:spcPct val="115000"/>
              </a:lnSpc>
              <a:spcBef>
                <a:spcPts val="0"/>
              </a:spcBef>
              <a:spcAft>
                <a:spcPts val="0"/>
              </a:spcAft>
              <a:buNone/>
            </a:pPr>
            <a:r>
              <a:t/>
            </a:r>
            <a:endParaRPr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p:txBody>
      </p:sp>
      <p:graphicFrame>
        <p:nvGraphicFramePr>
          <p:cNvPr id="303" name="Google Shape;303;p39"/>
          <p:cNvGraphicFramePr/>
          <p:nvPr/>
        </p:nvGraphicFramePr>
        <p:xfrm>
          <a:off x="913888" y="2673625"/>
          <a:ext cx="3000000" cy="3000000"/>
        </p:xfrm>
        <a:graphic>
          <a:graphicData uri="http://schemas.openxmlformats.org/drawingml/2006/table">
            <a:tbl>
              <a:tblPr>
                <a:noFill/>
                <a:tableStyleId>{8F171207-C6FD-48B3-A27A-861E4D188FE6}</a:tableStyleId>
              </a:tblPr>
              <a:tblGrid>
                <a:gridCol w="1422275"/>
                <a:gridCol w="1422275"/>
                <a:gridCol w="1422275"/>
                <a:gridCol w="1422275"/>
                <a:gridCol w="1482975"/>
              </a:tblGrid>
              <a:tr h="381000">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Редици от 0 и 1</a:t>
            </a:r>
            <a:endParaRPr>
              <a:latin typeface="Cambria"/>
              <a:ea typeface="Cambria"/>
              <a:cs typeface="Cambria"/>
              <a:sym typeface="Cambria"/>
            </a:endParaRPr>
          </a:p>
        </p:txBody>
      </p:sp>
      <p:sp>
        <p:nvSpPr>
          <p:cNvPr id="309" name="Google Shape;309;p40"/>
          <p:cNvSpPr txBox="1"/>
          <p:nvPr>
            <p:ph idx="1" type="body"/>
          </p:nvPr>
        </p:nvSpPr>
        <p:spPr>
          <a:xfrm>
            <a:off x="311700" y="1152475"/>
            <a:ext cx="8520600" cy="3990900"/>
          </a:xfrm>
          <a:prstGeom prst="rect">
            <a:avLst/>
          </a:prstGeom>
        </p:spPr>
        <p:txBody>
          <a:bodyPr anchorCtr="0" anchor="t" bIns="27000" lIns="81025" spcFirstLastPara="1" rIns="81025" wrap="square" tIns="27000">
            <a:noAutofit/>
          </a:bodyPr>
          <a:lstStyle/>
          <a:p>
            <a:pPr indent="342900" lvl="0" marL="0" rtl="0" algn="l">
              <a:lnSpc>
                <a:spcPct val="115000"/>
              </a:lnSpc>
              <a:spcBef>
                <a:spcPts val="0"/>
              </a:spcBef>
              <a:spcAft>
                <a:spcPts val="0"/>
              </a:spcAft>
              <a:buClr>
                <a:schemeClr val="dk1"/>
              </a:buClr>
              <a:buSzPts val="1100"/>
              <a:buFont typeface="Arial"/>
              <a:buNone/>
            </a:pPr>
            <a:r>
              <a:rPr lang="en" sz="1400">
                <a:latin typeface="Cambria"/>
                <a:ea typeface="Cambria"/>
                <a:cs typeface="Cambria"/>
                <a:sym typeface="Cambria"/>
              </a:rPr>
              <a:t> </a:t>
            </a:r>
            <a:endParaRPr sz="1400">
              <a:latin typeface="Cambria"/>
              <a:ea typeface="Cambria"/>
              <a:cs typeface="Cambria"/>
              <a:sym typeface="Cambria"/>
            </a:endParaRPr>
          </a:p>
          <a:p>
            <a:pPr indent="0" lvl="0" marL="0" rtl="0" algn="just">
              <a:lnSpc>
                <a:spcPct val="115000"/>
              </a:lnSpc>
              <a:spcBef>
                <a:spcPts val="0"/>
              </a:spcBef>
              <a:spcAft>
                <a:spcPts val="0"/>
              </a:spcAft>
              <a:buNone/>
            </a:pPr>
            <a:r>
              <a:t/>
            </a:r>
            <a:endParaRPr sz="1400">
              <a:latin typeface="Cambria"/>
              <a:ea typeface="Cambria"/>
              <a:cs typeface="Cambria"/>
              <a:sym typeface="Cambria"/>
            </a:endParaRPr>
          </a:p>
          <a:p>
            <a:pPr indent="-330200" lvl="0" marL="457200" rtl="0" algn="just">
              <a:lnSpc>
                <a:spcPct val="115000"/>
              </a:lnSpc>
              <a:spcBef>
                <a:spcPts val="0"/>
              </a:spcBef>
              <a:spcAft>
                <a:spcPts val="0"/>
              </a:spcAft>
              <a:buSzPts val="1600"/>
              <a:buFont typeface="Cambria"/>
              <a:buChar char="▪"/>
            </a:pPr>
            <a:r>
              <a:rPr lang="en" sz="1600">
                <a:latin typeface="Cambria"/>
                <a:ea typeface="Cambria"/>
                <a:cs typeface="Cambria"/>
                <a:sym typeface="Cambria"/>
              </a:rPr>
              <a:t>Означаваме с B</a:t>
            </a:r>
            <a:r>
              <a:rPr baseline="-25000" lang="en" sz="1600">
                <a:latin typeface="Cambria"/>
                <a:ea typeface="Cambria"/>
                <a:cs typeface="Cambria"/>
                <a:sym typeface="Cambria"/>
              </a:rPr>
              <a:t>k</a:t>
            </a:r>
            <a:r>
              <a:rPr lang="en" sz="1600">
                <a:latin typeface="Cambria"/>
                <a:ea typeface="Cambria"/>
                <a:cs typeface="Cambria"/>
                <a:sym typeface="Cambria"/>
              </a:rPr>
              <a:t> броя на редиците от разглеждания вид, които са с дължина k.</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330200" lvl="0" marL="457200" rtl="0" algn="just">
              <a:lnSpc>
                <a:spcPct val="115000"/>
              </a:lnSpc>
              <a:spcBef>
                <a:spcPts val="0"/>
              </a:spcBef>
              <a:spcAft>
                <a:spcPts val="0"/>
              </a:spcAft>
              <a:buSzPts val="1600"/>
              <a:buFont typeface="Cambria"/>
              <a:buChar char="▪"/>
            </a:pPr>
            <a:r>
              <a:rPr lang="en" sz="1600">
                <a:latin typeface="Cambria"/>
                <a:ea typeface="Cambria"/>
                <a:cs typeface="Cambria"/>
                <a:sym typeface="Cambria"/>
              </a:rPr>
              <a:t>Ако за последен елемент изберем 1, то предишните k-1 елемента са някаква редица от разглеждания вид.</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t/>
            </a:r>
            <a:endParaRPr sz="1600">
              <a:latin typeface="Cambria"/>
              <a:ea typeface="Cambria"/>
              <a:cs typeface="Cambria"/>
              <a:sym typeface="Cambria"/>
            </a:endParaRPr>
          </a:p>
          <a:p>
            <a:pPr indent="-330200" lvl="0" marL="457200" marR="0" rtl="0" algn="just">
              <a:lnSpc>
                <a:spcPct val="115000"/>
              </a:lnSpc>
              <a:spcBef>
                <a:spcPts val="0"/>
              </a:spcBef>
              <a:spcAft>
                <a:spcPts val="0"/>
              </a:spcAft>
              <a:buSzPts val="1600"/>
              <a:buFont typeface="Cambria"/>
              <a:buChar char="▪"/>
            </a:pPr>
            <a:r>
              <a:rPr lang="en" sz="1600">
                <a:latin typeface="Cambria"/>
                <a:ea typeface="Cambria"/>
                <a:cs typeface="Cambria"/>
                <a:sym typeface="Cambria"/>
              </a:rPr>
              <a:t>Броят н атези редици е :          B</a:t>
            </a:r>
            <a:r>
              <a:rPr baseline="-25000" lang="en" sz="1600">
                <a:latin typeface="Cambria"/>
                <a:ea typeface="Cambria"/>
                <a:cs typeface="Cambria"/>
                <a:sym typeface="Cambria"/>
              </a:rPr>
              <a:t>k-1</a:t>
            </a:r>
            <a:endParaRPr baseline="-25000" sz="1600">
              <a:latin typeface="Cambria"/>
              <a:ea typeface="Cambria"/>
              <a:cs typeface="Cambria"/>
              <a:sym typeface="Cambria"/>
            </a:endParaRPr>
          </a:p>
          <a:p>
            <a:pPr indent="0" lvl="0" marL="0" rtl="0" algn="just">
              <a:lnSpc>
                <a:spcPct val="115000"/>
              </a:lnSpc>
              <a:spcBef>
                <a:spcPts val="0"/>
              </a:spcBef>
              <a:spcAft>
                <a:spcPts val="0"/>
              </a:spcAft>
              <a:buNone/>
            </a:pPr>
            <a:r>
              <a:t/>
            </a:r>
            <a:endParaRPr sz="1400">
              <a:latin typeface="Cambria"/>
              <a:ea typeface="Cambria"/>
              <a:cs typeface="Cambria"/>
              <a:sym typeface="Cambria"/>
            </a:endParaRPr>
          </a:p>
          <a:p>
            <a:pPr indent="0" lvl="0" marL="0" rtl="0" algn="just">
              <a:lnSpc>
                <a:spcPct val="115000"/>
              </a:lnSpc>
              <a:spcBef>
                <a:spcPts val="0"/>
              </a:spcBef>
              <a:spcAft>
                <a:spcPts val="0"/>
              </a:spcAft>
              <a:buNone/>
            </a:pPr>
            <a:r>
              <a:t/>
            </a:r>
            <a:endParaRPr sz="1400">
              <a:latin typeface="Cambria"/>
              <a:ea typeface="Cambria"/>
              <a:cs typeface="Cambria"/>
              <a:sym typeface="Cambria"/>
            </a:endParaRPr>
          </a:p>
          <a:p>
            <a:pPr indent="0" lvl="0" marL="0" rtl="0" algn="just">
              <a:lnSpc>
                <a:spcPct val="115000"/>
              </a:lnSpc>
              <a:spcBef>
                <a:spcPts val="0"/>
              </a:spcBef>
              <a:spcAft>
                <a:spcPts val="0"/>
              </a:spcAft>
              <a:buNone/>
            </a:pPr>
            <a:r>
              <a:t/>
            </a:r>
            <a:endParaRPr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p:txBody>
      </p:sp>
      <p:graphicFrame>
        <p:nvGraphicFramePr>
          <p:cNvPr id="310" name="Google Shape;310;p40"/>
          <p:cNvGraphicFramePr/>
          <p:nvPr/>
        </p:nvGraphicFramePr>
        <p:xfrm>
          <a:off x="819700" y="3484963"/>
          <a:ext cx="3000000" cy="3000000"/>
        </p:xfrm>
        <a:graphic>
          <a:graphicData uri="http://schemas.openxmlformats.org/drawingml/2006/table">
            <a:tbl>
              <a:tblPr>
                <a:noFill/>
                <a:tableStyleId>{8F171207-C6FD-48B3-A27A-861E4D188FE6}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sp>
        <p:nvSpPr>
          <p:cNvPr id="311" name="Google Shape;311;p40"/>
          <p:cNvSpPr/>
          <p:nvPr/>
        </p:nvSpPr>
        <p:spPr>
          <a:xfrm rot="-5400000">
            <a:off x="3400450" y="1332125"/>
            <a:ext cx="629700" cy="5791200"/>
          </a:xfrm>
          <a:prstGeom prst="leftBrace">
            <a:avLst>
              <a:gd fmla="val 8333"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Редици от 0 и 1</a:t>
            </a:r>
            <a:endParaRPr>
              <a:latin typeface="Cambria"/>
              <a:ea typeface="Cambria"/>
              <a:cs typeface="Cambria"/>
              <a:sym typeface="Cambria"/>
            </a:endParaRPr>
          </a:p>
        </p:txBody>
      </p:sp>
      <p:sp>
        <p:nvSpPr>
          <p:cNvPr id="317" name="Google Shape;317;p41"/>
          <p:cNvSpPr txBox="1"/>
          <p:nvPr>
            <p:ph idx="1" type="body"/>
          </p:nvPr>
        </p:nvSpPr>
        <p:spPr>
          <a:xfrm>
            <a:off x="311700" y="1152600"/>
            <a:ext cx="8520600" cy="3990900"/>
          </a:xfrm>
          <a:prstGeom prst="rect">
            <a:avLst/>
          </a:prstGeom>
        </p:spPr>
        <p:txBody>
          <a:bodyPr anchorCtr="0" anchor="t" bIns="27000" lIns="81025" spcFirstLastPara="1" rIns="81025" wrap="square" tIns="27000">
            <a:noAutofit/>
          </a:bodyPr>
          <a:lstStyle/>
          <a:p>
            <a:pPr indent="-330200" lvl="0" marL="457200" rtl="0" algn="just">
              <a:lnSpc>
                <a:spcPct val="115000"/>
              </a:lnSpc>
              <a:spcBef>
                <a:spcPts val="0"/>
              </a:spcBef>
              <a:spcAft>
                <a:spcPts val="0"/>
              </a:spcAft>
              <a:buSzPts val="1600"/>
              <a:buFont typeface="Cambria"/>
              <a:buChar char="▪"/>
            </a:pPr>
            <a:r>
              <a:rPr lang="en" sz="1600">
                <a:latin typeface="Cambria"/>
                <a:ea typeface="Cambria"/>
                <a:cs typeface="Cambria"/>
                <a:sym typeface="Cambria"/>
              </a:rPr>
              <a:t>Ако за последен елемент изберем 0, то на предпоследното място с номер k-1 задължително трябва да има 1. Тогава предишните k-2 елемента са някаква редица от разглеждания вид.</a:t>
            </a:r>
            <a:endParaRPr sz="1600">
              <a:latin typeface="Cambria"/>
              <a:ea typeface="Cambria"/>
              <a:cs typeface="Cambria"/>
              <a:sym typeface="Cambria"/>
            </a:endParaRPr>
          </a:p>
          <a:p>
            <a:pPr indent="0" lvl="0" marL="457200" rtl="0" algn="just">
              <a:lnSpc>
                <a:spcPct val="115000"/>
              </a:lnSpc>
              <a:spcBef>
                <a:spcPts val="0"/>
              </a:spcBef>
              <a:spcAft>
                <a:spcPts val="0"/>
              </a:spcAft>
              <a:buNone/>
            </a:pPr>
            <a:r>
              <a:t/>
            </a:r>
            <a:endParaRPr sz="1600">
              <a:latin typeface="Cambria"/>
              <a:ea typeface="Cambria"/>
              <a:cs typeface="Cambria"/>
              <a:sym typeface="Cambria"/>
            </a:endParaRPr>
          </a:p>
          <a:p>
            <a:pPr indent="0" lvl="0" marL="457200" rtl="0" algn="just">
              <a:lnSpc>
                <a:spcPct val="115000"/>
              </a:lnSpc>
              <a:spcBef>
                <a:spcPts val="0"/>
              </a:spcBef>
              <a:spcAft>
                <a:spcPts val="0"/>
              </a:spcAft>
              <a:buNone/>
            </a:pPr>
            <a:r>
              <a:t/>
            </a:r>
            <a:endParaRPr sz="1600">
              <a:latin typeface="Cambria"/>
              <a:ea typeface="Cambria"/>
              <a:cs typeface="Cambria"/>
              <a:sym typeface="Cambria"/>
            </a:endParaRPr>
          </a:p>
          <a:p>
            <a:pPr indent="0" lvl="0" marL="457200" rtl="0" algn="just">
              <a:lnSpc>
                <a:spcPct val="115000"/>
              </a:lnSpc>
              <a:spcBef>
                <a:spcPts val="0"/>
              </a:spcBef>
              <a:spcAft>
                <a:spcPts val="0"/>
              </a:spcAft>
              <a:buNone/>
            </a:pPr>
            <a:r>
              <a:t/>
            </a:r>
            <a:endParaRPr sz="1600">
              <a:latin typeface="Cambria"/>
              <a:ea typeface="Cambria"/>
              <a:cs typeface="Cambria"/>
              <a:sym typeface="Cambria"/>
            </a:endParaRPr>
          </a:p>
          <a:p>
            <a:pPr indent="0" lvl="0" marL="0" rtl="0" algn="just">
              <a:lnSpc>
                <a:spcPct val="115000"/>
              </a:lnSpc>
              <a:spcBef>
                <a:spcPts val="0"/>
              </a:spcBef>
              <a:spcAft>
                <a:spcPts val="0"/>
              </a:spcAft>
              <a:buNone/>
            </a:pPr>
            <a:r>
              <a:rPr lang="en" sz="1600">
                <a:latin typeface="Cambria"/>
                <a:ea typeface="Cambria"/>
                <a:cs typeface="Cambria"/>
                <a:sym typeface="Cambria"/>
              </a:rPr>
              <a:t>  </a:t>
            </a:r>
            <a:endParaRPr sz="1600">
              <a:latin typeface="Cambria"/>
              <a:ea typeface="Cambria"/>
              <a:cs typeface="Cambria"/>
              <a:sym typeface="Cambria"/>
            </a:endParaRPr>
          </a:p>
          <a:p>
            <a:pPr indent="-330200" lvl="0" marL="457200" rtl="0" algn="just">
              <a:lnSpc>
                <a:spcPct val="115000"/>
              </a:lnSpc>
              <a:spcBef>
                <a:spcPts val="0"/>
              </a:spcBef>
              <a:spcAft>
                <a:spcPts val="0"/>
              </a:spcAft>
              <a:buSzPts val="1600"/>
              <a:buFont typeface="Cambria"/>
              <a:buChar char="▪"/>
            </a:pPr>
            <a:r>
              <a:rPr lang="en" sz="1600">
                <a:latin typeface="Cambria"/>
                <a:ea typeface="Cambria"/>
                <a:cs typeface="Cambria"/>
                <a:sym typeface="Cambria"/>
              </a:rPr>
              <a:t>Броят на тези редици е: B</a:t>
            </a:r>
            <a:r>
              <a:rPr baseline="-25000" lang="en" sz="1600">
                <a:latin typeface="Cambria"/>
                <a:ea typeface="Cambria"/>
                <a:cs typeface="Cambria"/>
                <a:sym typeface="Cambria"/>
              </a:rPr>
              <a:t>k-2</a:t>
            </a:r>
            <a:endParaRPr baseline="-25000" sz="1600">
              <a:latin typeface="Cambria"/>
              <a:ea typeface="Cambria"/>
              <a:cs typeface="Cambria"/>
              <a:sym typeface="Cambria"/>
            </a:endParaRPr>
          </a:p>
          <a:p>
            <a:pPr indent="0" lvl="0" marL="0" rtl="0" algn="just">
              <a:lnSpc>
                <a:spcPct val="115000"/>
              </a:lnSpc>
              <a:spcBef>
                <a:spcPts val="0"/>
              </a:spcBef>
              <a:spcAft>
                <a:spcPts val="0"/>
              </a:spcAft>
              <a:buNone/>
            </a:pPr>
            <a:r>
              <a:t/>
            </a:r>
            <a:endParaRPr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baseline="-25000" sz="1400">
              <a:latin typeface="Cambria"/>
              <a:ea typeface="Cambria"/>
              <a:cs typeface="Cambria"/>
              <a:sym typeface="Cambria"/>
            </a:endParaRPr>
          </a:p>
        </p:txBody>
      </p:sp>
      <p:graphicFrame>
        <p:nvGraphicFramePr>
          <p:cNvPr id="318" name="Google Shape;318;p41"/>
          <p:cNvGraphicFramePr/>
          <p:nvPr/>
        </p:nvGraphicFramePr>
        <p:xfrm>
          <a:off x="814400" y="2179350"/>
          <a:ext cx="3000000" cy="3000000"/>
        </p:xfrm>
        <a:graphic>
          <a:graphicData uri="http://schemas.openxmlformats.org/drawingml/2006/table">
            <a:tbl>
              <a:tblPr>
                <a:noFill/>
                <a:tableStyleId>{8F171207-C6FD-48B3-A27A-861E4D188FE6}</a:tableStyleId>
              </a:tblPr>
              <a:tblGrid>
                <a:gridCol w="1518850"/>
                <a:gridCol w="1518850"/>
                <a:gridCol w="1518850"/>
                <a:gridCol w="1518850"/>
                <a:gridCol w="1518850"/>
              </a:tblGrid>
              <a:tr h="381000">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r>
            </a:tbl>
          </a:graphicData>
        </a:graphic>
      </p:graphicFrame>
      <p:sp>
        <p:nvSpPr>
          <p:cNvPr id="319" name="Google Shape;319;p41"/>
          <p:cNvSpPr/>
          <p:nvPr/>
        </p:nvSpPr>
        <p:spPr>
          <a:xfrm rot="-5400000">
            <a:off x="2915542" y="429525"/>
            <a:ext cx="357300" cy="4581900"/>
          </a:xfrm>
          <a:prstGeom prst="leftBrace">
            <a:avLst>
              <a:gd fmla="val 8333"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t>Редици от 0 и 1</a:t>
            </a:r>
            <a:endParaRPr/>
          </a:p>
        </p:txBody>
      </p:sp>
      <p:sp>
        <p:nvSpPr>
          <p:cNvPr id="325" name="Google Shape;325;p42"/>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30200" lvl="0" marL="457200" rtl="0" algn="l">
              <a:spcBef>
                <a:spcPts val="500"/>
              </a:spcBef>
              <a:spcAft>
                <a:spcPts val="0"/>
              </a:spcAft>
              <a:buSzPts val="1600"/>
              <a:buFont typeface="Cambria"/>
              <a:buChar char="▪"/>
            </a:pPr>
            <a:r>
              <a:rPr lang="en" sz="1600">
                <a:latin typeface="Cambria"/>
                <a:ea typeface="Cambria"/>
                <a:cs typeface="Cambria"/>
                <a:sym typeface="Cambria"/>
              </a:rPr>
              <a:t>В сила е следната рекурентната формула B</a:t>
            </a:r>
            <a:r>
              <a:rPr baseline="-25000" lang="en" sz="1600">
                <a:latin typeface="Cambria"/>
                <a:ea typeface="Cambria"/>
                <a:cs typeface="Cambria"/>
                <a:sym typeface="Cambria"/>
              </a:rPr>
              <a:t>k</a:t>
            </a:r>
            <a:r>
              <a:rPr lang="en" sz="1600">
                <a:latin typeface="Cambria"/>
                <a:ea typeface="Cambria"/>
                <a:cs typeface="Cambria"/>
                <a:sym typeface="Cambria"/>
              </a:rPr>
              <a:t> = B</a:t>
            </a:r>
            <a:r>
              <a:rPr baseline="-25000" lang="en" sz="1600">
                <a:latin typeface="Cambria"/>
                <a:ea typeface="Cambria"/>
                <a:cs typeface="Cambria"/>
                <a:sym typeface="Cambria"/>
              </a:rPr>
              <a:t>k-1</a:t>
            </a:r>
            <a:r>
              <a:rPr lang="en" sz="1600">
                <a:latin typeface="Cambria"/>
                <a:ea typeface="Cambria"/>
                <a:cs typeface="Cambria"/>
                <a:sym typeface="Cambria"/>
              </a:rPr>
              <a:t>+B</a:t>
            </a:r>
            <a:r>
              <a:rPr baseline="-25000" lang="en" sz="1600">
                <a:latin typeface="Cambria"/>
                <a:ea typeface="Cambria"/>
                <a:cs typeface="Cambria"/>
                <a:sym typeface="Cambria"/>
              </a:rPr>
              <a:t>k-2</a:t>
            </a:r>
            <a:endParaRPr baseline="-25000"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При k=1 B</a:t>
            </a:r>
            <a:r>
              <a:rPr baseline="-25000" lang="en" sz="1600">
                <a:latin typeface="Cambria"/>
                <a:ea typeface="Cambria"/>
                <a:cs typeface="Cambria"/>
                <a:sym typeface="Cambria"/>
              </a:rPr>
              <a:t>k</a:t>
            </a:r>
            <a:r>
              <a:rPr lang="en" sz="1600">
                <a:latin typeface="Cambria"/>
                <a:ea typeface="Cambria"/>
                <a:cs typeface="Cambria"/>
                <a:sym typeface="Cambria"/>
              </a:rPr>
              <a:t> = 2</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При k=2  B</a:t>
            </a:r>
            <a:r>
              <a:rPr baseline="-25000" lang="en" sz="1600">
                <a:latin typeface="Cambria"/>
                <a:ea typeface="Cambria"/>
                <a:cs typeface="Cambria"/>
                <a:sym typeface="Cambria"/>
              </a:rPr>
              <a:t>k </a:t>
            </a:r>
            <a:r>
              <a:rPr lang="en" sz="1600">
                <a:latin typeface="Cambria"/>
                <a:ea typeface="Cambria"/>
                <a:cs typeface="Cambria"/>
                <a:sym typeface="Cambria"/>
              </a:rPr>
              <a:t>= 3</a:t>
            </a:r>
            <a:endParaRPr sz="1600">
              <a:latin typeface="Cambria"/>
              <a:ea typeface="Cambria"/>
              <a:cs typeface="Cambria"/>
              <a:sym typeface="Cambria"/>
            </a:endParaRPr>
          </a:p>
        </p:txBody>
      </p:sp>
      <p:sp>
        <p:nvSpPr>
          <p:cNvPr id="326" name="Google Shape;326;p42"/>
          <p:cNvSpPr txBox="1"/>
          <p:nvPr/>
        </p:nvSpPr>
        <p:spPr>
          <a:xfrm>
            <a:off x="411525" y="2221650"/>
            <a:ext cx="3697200" cy="24594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ambria"/>
                <a:ea typeface="Cambria"/>
                <a:cs typeface="Cambria"/>
                <a:sym typeface="Cambria"/>
              </a:rPr>
              <a:t>//с цикъл</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b</a:t>
            </a:r>
            <a:r>
              <a:rPr lang="en" sz="1600">
                <a:solidFill>
                  <a:srgbClr val="FFFFFF"/>
                </a:solidFill>
                <a:latin typeface="Cambria"/>
                <a:ea typeface="Cambria"/>
                <a:cs typeface="Cambria"/>
                <a:sym typeface="Cambria"/>
              </a:rPr>
              <a:t>1=2;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b2=3;</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for (i=3; i&lt;=N; i++){</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b=b2+b1;</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b1=b2;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b2=b;</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cout&lt;&lt;b;</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600">
              <a:solidFill>
                <a:srgbClr val="FFFFFF"/>
              </a:solidFill>
              <a:latin typeface="Cambria"/>
              <a:ea typeface="Cambria"/>
              <a:cs typeface="Cambria"/>
              <a:sym typeface="Cambria"/>
            </a:endParaRPr>
          </a:p>
        </p:txBody>
      </p:sp>
      <p:sp>
        <p:nvSpPr>
          <p:cNvPr id="327" name="Google Shape;327;p42"/>
          <p:cNvSpPr txBox="1"/>
          <p:nvPr/>
        </p:nvSpPr>
        <p:spPr>
          <a:xfrm>
            <a:off x="4572000" y="2221650"/>
            <a:ext cx="3596100" cy="24594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ambria"/>
                <a:ea typeface="Cambria"/>
                <a:cs typeface="Cambria"/>
                <a:sym typeface="Cambria"/>
              </a:rPr>
              <a:t>//с рекурсия</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intB(int k){</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if(k==1) return 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if(k==2) return 3;</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return B(k-1)+B(k-2);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600">
              <a:solidFill>
                <a:srgbClr val="FFFFFF"/>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t>Редици от 0 и 1</a:t>
            </a:r>
            <a:endParaRPr/>
          </a:p>
        </p:txBody>
      </p:sp>
      <p:sp>
        <p:nvSpPr>
          <p:cNvPr id="333" name="Google Shape;333;p43"/>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30200" lvl="0" marL="457200" rtl="0" algn="l">
              <a:spcBef>
                <a:spcPts val="500"/>
              </a:spcBef>
              <a:spcAft>
                <a:spcPts val="0"/>
              </a:spcAft>
              <a:buSzPts val="1600"/>
              <a:buFont typeface="Cambria"/>
              <a:buChar char="▪"/>
            </a:pPr>
            <a:r>
              <a:rPr lang="en" sz="1600">
                <a:latin typeface="Cambria"/>
                <a:ea typeface="Cambria"/>
                <a:cs typeface="Cambria"/>
                <a:sym typeface="Cambria"/>
              </a:rPr>
              <a:t>За пресмятане на големи стойности за N</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Вече веднъж пресметнатите стойности се помнят в масив v[i]</a:t>
            </a:r>
            <a:endParaRPr sz="1600">
              <a:latin typeface="Cambria"/>
              <a:ea typeface="Cambria"/>
              <a:cs typeface="Cambria"/>
              <a:sym typeface="Cambria"/>
            </a:endParaRPr>
          </a:p>
        </p:txBody>
      </p:sp>
      <p:sp>
        <p:nvSpPr>
          <p:cNvPr id="334" name="Google Shape;334;p43"/>
          <p:cNvSpPr txBox="1"/>
          <p:nvPr/>
        </p:nvSpPr>
        <p:spPr>
          <a:xfrm>
            <a:off x="411525" y="2221650"/>
            <a:ext cx="3697200" cy="24594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ambria"/>
                <a:ea typeface="Cambria"/>
                <a:cs typeface="Cambria"/>
                <a:sym typeface="Cambria"/>
              </a:rPr>
              <a:t>//с масив</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intB(int k){</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if (v[k]==0) v[k]=B(k-1)+B(k-2);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return v[k];</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600">
              <a:solidFill>
                <a:srgbClr val="FFFFFF"/>
              </a:solidFill>
              <a:latin typeface="Cambria"/>
              <a:ea typeface="Cambria"/>
              <a:cs typeface="Cambria"/>
              <a:sym typeface="Cambria"/>
            </a:endParaRPr>
          </a:p>
        </p:txBody>
      </p:sp>
      <p:sp>
        <p:nvSpPr>
          <p:cNvPr id="335" name="Google Shape;335;p43"/>
          <p:cNvSpPr txBox="1"/>
          <p:nvPr/>
        </p:nvSpPr>
        <p:spPr>
          <a:xfrm>
            <a:off x="4572000" y="2221650"/>
            <a:ext cx="3596100" cy="24594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ambria"/>
                <a:ea typeface="Cambria"/>
                <a:cs typeface="Cambria"/>
                <a:sym typeface="Cambria"/>
              </a:rPr>
              <a:t>const Nmax=21;</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int v[Nmax];</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void main(){</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v[1]=2;</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v[2]=3;</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for(int i=3; i&lt;Nmax; i++)</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v[i]=0;</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cout&lt;&lt;B(20);</a:t>
            </a:r>
            <a:endParaRPr sz="1600">
              <a:solidFill>
                <a:srgbClr val="FFFFFF"/>
              </a:solidFill>
              <a:latin typeface="Cambria"/>
              <a:ea typeface="Cambria"/>
              <a:cs typeface="Cambria"/>
              <a:sym typeface="Cambria"/>
            </a:endParaRPr>
          </a:p>
          <a:p>
            <a:pPr indent="0" lvl="0" marL="0" rtl="0" algn="l">
              <a:spcBef>
                <a:spcPts val="0"/>
              </a:spcBef>
              <a:spcAft>
                <a:spcPts val="0"/>
              </a:spcAft>
              <a:buNone/>
            </a:pPr>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600">
              <a:solidFill>
                <a:srgbClr val="FFFFFF"/>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Редици от 0 и 1</a:t>
            </a:r>
            <a:endParaRPr>
              <a:latin typeface="Cambria"/>
              <a:ea typeface="Cambria"/>
              <a:cs typeface="Cambria"/>
              <a:sym typeface="Cambria"/>
            </a:endParaRPr>
          </a:p>
        </p:txBody>
      </p:sp>
      <p:sp>
        <p:nvSpPr>
          <p:cNvPr id="341" name="Google Shape;341;p44"/>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42900" lvl="0" marL="0" rtl="0" algn="l">
              <a:lnSpc>
                <a:spcPct val="115000"/>
              </a:lnSpc>
              <a:spcBef>
                <a:spcPts val="0"/>
              </a:spcBef>
              <a:spcAft>
                <a:spcPts val="0"/>
              </a:spcAft>
              <a:buClr>
                <a:schemeClr val="dk1"/>
              </a:buClr>
              <a:buSzPts val="1100"/>
              <a:buFont typeface="Arial"/>
              <a:buNone/>
            </a:pPr>
            <a:r>
              <a:rPr lang="en">
                <a:latin typeface="Cambria"/>
                <a:ea typeface="Cambria"/>
                <a:cs typeface="Cambria"/>
                <a:sym typeface="Cambria"/>
              </a:rPr>
              <a:t> </a:t>
            </a:r>
            <a:endParaRPr>
              <a:latin typeface="Cambria"/>
              <a:ea typeface="Cambria"/>
              <a:cs typeface="Cambria"/>
              <a:sym typeface="Cambria"/>
            </a:endParaRPr>
          </a:p>
          <a:p>
            <a:pPr indent="0" lvl="0" marL="0" rtl="0" algn="l">
              <a:spcBef>
                <a:spcPts val="500"/>
              </a:spcBef>
              <a:spcAft>
                <a:spcPts val="0"/>
              </a:spcAft>
              <a:buNone/>
            </a:pPr>
            <a:r>
              <a:t/>
            </a:r>
            <a:endParaRPr>
              <a:latin typeface="Cambria"/>
              <a:ea typeface="Cambria"/>
              <a:cs typeface="Cambria"/>
              <a:sym typeface="Cambria"/>
            </a:endParaRPr>
          </a:p>
        </p:txBody>
      </p:sp>
      <p:graphicFrame>
        <p:nvGraphicFramePr>
          <p:cNvPr id="342" name="Google Shape;342;p44"/>
          <p:cNvGraphicFramePr/>
          <p:nvPr/>
        </p:nvGraphicFramePr>
        <p:xfrm>
          <a:off x="1191525" y="1198135"/>
          <a:ext cx="3000000" cy="3000000"/>
        </p:xfrm>
        <a:graphic>
          <a:graphicData uri="http://schemas.openxmlformats.org/drawingml/2006/table">
            <a:tbl>
              <a:tblPr>
                <a:noFill/>
                <a:tableStyleId>{8F171207-C6FD-48B3-A27A-861E4D188FE6}</a:tableStyleId>
              </a:tblPr>
              <a:tblGrid>
                <a:gridCol w="3223350"/>
                <a:gridCol w="3223350"/>
              </a:tblGrid>
              <a:tr h="344725">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Дължина на редицата</a:t>
                      </a:r>
                      <a:endParaRPr>
                        <a:solidFill>
                          <a:srgbClr val="FFFFFF"/>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Редици от разглеждания вид</a:t>
                      </a:r>
                      <a:endParaRPr>
                        <a:solidFill>
                          <a:srgbClr val="FFFFFF"/>
                        </a:solidFill>
                        <a:latin typeface="Cambria"/>
                        <a:ea typeface="Cambria"/>
                        <a:cs typeface="Cambria"/>
                        <a:sym typeface="Cambria"/>
                      </a:endParaRPr>
                    </a:p>
                  </a:txBody>
                  <a:tcPr marT="91425" marB="91425" marR="91425" marL="91425"/>
                </a:tc>
              </a:tr>
              <a:tr h="528800">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1</a:t>
                      </a:r>
                      <a:endParaRPr>
                        <a:solidFill>
                          <a:srgbClr val="FFFFFF"/>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0</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1</a:t>
                      </a:r>
                      <a:endParaRPr>
                        <a:solidFill>
                          <a:srgbClr val="FFFFFF"/>
                        </a:solidFill>
                        <a:latin typeface="Cambria"/>
                        <a:ea typeface="Cambria"/>
                        <a:cs typeface="Cambria"/>
                        <a:sym typeface="Cambria"/>
                      </a:endParaRPr>
                    </a:p>
                  </a:txBody>
                  <a:tcPr marT="91425" marB="91425" marR="91425" marL="91425"/>
                </a:tc>
              </a:tr>
              <a:tr h="712900">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2</a:t>
                      </a:r>
                      <a:endParaRPr>
                        <a:solidFill>
                          <a:srgbClr val="FFFFFF"/>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0 1</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1 0</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1 1</a:t>
                      </a:r>
                      <a:endParaRPr>
                        <a:solidFill>
                          <a:srgbClr val="FFFFFF"/>
                        </a:solidFill>
                        <a:latin typeface="Cambria"/>
                        <a:ea typeface="Cambria"/>
                        <a:cs typeface="Cambria"/>
                        <a:sym typeface="Cambria"/>
                      </a:endParaRPr>
                    </a:p>
                  </a:txBody>
                  <a:tcPr marT="91425" marB="91425" marR="91425" marL="91425"/>
                </a:tc>
              </a:tr>
              <a:tr h="1081075">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3</a:t>
                      </a:r>
                      <a:endParaRPr>
                        <a:solidFill>
                          <a:srgbClr val="FFFFFF"/>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1 1 0</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0 1 1</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1 1 1</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1 0 1</a:t>
                      </a:r>
                      <a:endParaRPr>
                        <a:solidFill>
                          <a:srgbClr val="FFFFFF"/>
                        </a:solidFill>
                        <a:latin typeface="Cambria"/>
                        <a:ea typeface="Cambria"/>
                        <a:cs typeface="Cambria"/>
                        <a:sym typeface="Cambria"/>
                      </a:endParaRPr>
                    </a:p>
                    <a:p>
                      <a:pPr indent="0" lvl="0" marL="0" rtl="0" algn="ctr">
                        <a:spcBef>
                          <a:spcPts val="0"/>
                        </a:spcBef>
                        <a:spcAft>
                          <a:spcPts val="0"/>
                        </a:spcAft>
                        <a:buNone/>
                      </a:pPr>
                      <a:r>
                        <a:rPr lang="en">
                          <a:solidFill>
                            <a:srgbClr val="FFFFFF"/>
                          </a:solidFill>
                          <a:latin typeface="Cambria"/>
                          <a:ea typeface="Cambria"/>
                          <a:cs typeface="Cambria"/>
                          <a:sym typeface="Cambria"/>
                        </a:rPr>
                        <a:t>0 1 0</a:t>
                      </a:r>
                      <a:endParaRPr>
                        <a:solidFill>
                          <a:srgbClr val="FFFFFF"/>
                        </a:solidFill>
                        <a:latin typeface="Cambria"/>
                        <a:ea typeface="Cambria"/>
                        <a:cs typeface="Cambria"/>
                        <a:sym typeface="Cambria"/>
                      </a:endParaRPr>
                    </a:p>
                  </a:txBody>
                  <a:tcPr marT="91425" marB="91425" marR="91425" marL="91425"/>
                </a:tc>
              </a:tr>
              <a:tr h="344725">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a:t>
                      </a:r>
                      <a:endParaRPr>
                        <a:solidFill>
                          <a:srgbClr val="FFFFFF"/>
                        </a:solidFill>
                        <a:latin typeface="Cambria"/>
                        <a:ea typeface="Cambria"/>
                        <a:cs typeface="Cambria"/>
                        <a:sym typeface="Cambria"/>
                      </a:endParaRPr>
                    </a:p>
                  </a:txBody>
                  <a:tcPr marT="91425" marB="91425" marR="91425" marL="91425"/>
                </a:tc>
                <a:tc>
                  <a:txBody>
                    <a:bodyPr/>
                    <a:lstStyle/>
                    <a:p>
                      <a:pPr indent="0" lvl="0" marL="0" rtl="0" algn="ctr">
                        <a:spcBef>
                          <a:spcPts val="0"/>
                        </a:spcBef>
                        <a:spcAft>
                          <a:spcPts val="0"/>
                        </a:spcAft>
                        <a:buNone/>
                      </a:pPr>
                      <a:r>
                        <a:rPr lang="en">
                          <a:solidFill>
                            <a:srgbClr val="FFFFFF"/>
                          </a:solidFill>
                          <a:latin typeface="Cambria"/>
                          <a:ea typeface="Cambria"/>
                          <a:cs typeface="Cambria"/>
                          <a:sym typeface="Cambria"/>
                        </a:rPr>
                        <a:t>….</a:t>
                      </a:r>
                      <a:endParaRPr>
                        <a:solidFill>
                          <a:srgbClr val="FFFFFF"/>
                        </a:solidFill>
                        <a:latin typeface="Cambria"/>
                        <a:ea typeface="Cambria"/>
                        <a:cs typeface="Cambria"/>
                        <a:sym typeface="Cambria"/>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4=1</a:t>
            </a:r>
            <a:endParaRPr>
              <a:latin typeface="Cambria"/>
              <a:ea typeface="Cambria"/>
              <a:cs typeface="Cambria"/>
              <a:sym typeface="Cambria"/>
            </a:endParaRPr>
          </a:p>
        </p:txBody>
      </p:sp>
      <p:sp>
        <p:nvSpPr>
          <p:cNvPr id="348" name="Google Shape;348;p45"/>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lnSpc>
                <a:spcPct val="115000"/>
              </a:lnSpc>
              <a:spcBef>
                <a:spcPts val="0"/>
              </a:spcBef>
              <a:spcAft>
                <a:spcPts val="0"/>
              </a:spcAft>
              <a:buNone/>
            </a:pPr>
            <a:r>
              <a:rPr lang="en" sz="1800">
                <a:latin typeface="Cambria"/>
                <a:ea typeface="Cambria"/>
                <a:cs typeface="Cambria"/>
                <a:sym typeface="Cambria"/>
              </a:rPr>
              <a:t>Задача: Густаво знае да брои, но сега той се учи да пише числата. Като много добър ученик той е научил 1, 2, 3 и 4. Но той не осъзнава, че 4 е различно от 1. Въпреки това той се забавлява с една игра, в която съставя числа от тези цифри и смята сбора на цифрите. Например :</a:t>
            </a:r>
            <a:endParaRPr sz="1800">
              <a:latin typeface="Cambria"/>
              <a:ea typeface="Cambria"/>
              <a:cs typeface="Cambria"/>
              <a:sym typeface="Cambria"/>
            </a:endParaRPr>
          </a:p>
          <a:p>
            <a:pPr indent="457200" lvl="0" marL="0" rtl="0" algn="just">
              <a:lnSpc>
                <a:spcPct val="115000"/>
              </a:lnSpc>
              <a:spcBef>
                <a:spcPts val="0"/>
              </a:spcBef>
              <a:spcAft>
                <a:spcPts val="0"/>
              </a:spcAft>
              <a:buNone/>
            </a:pPr>
            <a:r>
              <a:rPr lang="en" sz="1800">
                <a:latin typeface="Cambria"/>
                <a:ea typeface="Cambria"/>
                <a:cs typeface="Cambria"/>
                <a:sym typeface="Cambria"/>
              </a:rPr>
              <a:t>132 = 1 + 3 + 2 = 6</a:t>
            </a:r>
            <a:endParaRPr sz="1800">
              <a:latin typeface="Cambria"/>
              <a:ea typeface="Cambria"/>
              <a:cs typeface="Cambria"/>
              <a:sym typeface="Cambria"/>
            </a:endParaRPr>
          </a:p>
          <a:p>
            <a:pPr indent="457200" lvl="0" marL="0" rtl="0" algn="just">
              <a:lnSpc>
                <a:spcPct val="115000"/>
              </a:lnSpc>
              <a:spcBef>
                <a:spcPts val="0"/>
              </a:spcBef>
              <a:spcAft>
                <a:spcPts val="0"/>
              </a:spcAft>
              <a:buNone/>
            </a:pPr>
            <a:r>
              <a:rPr lang="en" sz="1800">
                <a:latin typeface="Cambria"/>
                <a:ea typeface="Cambria"/>
                <a:cs typeface="Cambria"/>
                <a:sym typeface="Cambria"/>
              </a:rPr>
              <a:t>112314 =  1 + 1 + 2 + 3 + 1 + 1 = 9 ( запомнете, че Густаво мисли, че 4 = 1)</a:t>
            </a:r>
            <a:endParaRPr sz="1800">
              <a:latin typeface="Cambria"/>
              <a:ea typeface="Cambria"/>
              <a:cs typeface="Cambria"/>
              <a:sym typeface="Cambria"/>
            </a:endParaRPr>
          </a:p>
          <a:p>
            <a:pPr indent="457200" lvl="0" marL="0" rtl="0" algn="just">
              <a:lnSpc>
                <a:spcPct val="115000"/>
              </a:lnSpc>
              <a:spcBef>
                <a:spcPts val="0"/>
              </a:spcBef>
              <a:spcAft>
                <a:spcPts val="0"/>
              </a:spcAft>
              <a:buNone/>
            </a:pPr>
            <a:r>
              <a:t/>
            </a:r>
            <a:endParaRPr sz="1800">
              <a:latin typeface="Cambria"/>
              <a:ea typeface="Cambria"/>
              <a:cs typeface="Cambria"/>
              <a:sym typeface="Cambria"/>
            </a:endParaRPr>
          </a:p>
          <a:p>
            <a:pPr indent="0" lvl="0" marL="0" rtl="0" algn="l">
              <a:spcBef>
                <a:spcPts val="500"/>
              </a:spcBef>
              <a:spcAft>
                <a:spcPts val="0"/>
              </a:spcAft>
              <a:buNone/>
            </a:pPr>
            <a:r>
              <a:t/>
            </a:r>
            <a:endParaRPr sz="18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684788" y="3714750"/>
            <a:ext cx="7774500" cy="615600"/>
          </a:xfrm>
          <a:prstGeom prst="rect">
            <a:avLst/>
          </a:prstGeom>
        </p:spPr>
        <p:txBody>
          <a:bodyPr anchorCtr="0" anchor="b" bIns="27000" lIns="27000" spcFirstLastPara="1" rIns="27000" wrap="square" tIns="27000">
            <a:noAutofit/>
          </a:bodyPr>
          <a:lstStyle/>
          <a:p>
            <a:pPr indent="0" lvl="0" marL="0" rtl="0" algn="ctr">
              <a:spcBef>
                <a:spcPts val="0"/>
              </a:spcBef>
              <a:spcAft>
                <a:spcPts val="0"/>
              </a:spcAft>
              <a:buNone/>
            </a:pPr>
            <a:r>
              <a:rPr lang="en" sz="3000">
                <a:latin typeface="Cambria"/>
                <a:ea typeface="Cambria"/>
                <a:cs typeface="Cambria"/>
                <a:sym typeface="Cambria"/>
              </a:rPr>
              <a:t>Методът “разделяй и владей”. </a:t>
            </a:r>
            <a:endParaRPr sz="3000">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lang="en" sz="3000">
                <a:latin typeface="Cambria"/>
                <a:ea typeface="Cambria"/>
                <a:cs typeface="Cambria"/>
                <a:sym typeface="Cambria"/>
              </a:rPr>
              <a:t>Динамично оптимиране - въведение</a:t>
            </a:r>
            <a:endParaRPr/>
          </a:p>
        </p:txBody>
      </p:sp>
      <p:pic>
        <p:nvPicPr>
          <p:cNvPr id="118" name="Google Shape;118;p19"/>
          <p:cNvPicPr preferRelativeResize="0"/>
          <p:nvPr/>
        </p:nvPicPr>
        <p:blipFill>
          <a:blip r:embed="rId3">
            <a:alphaModFix/>
          </a:blip>
          <a:stretch>
            <a:fillRect/>
          </a:stretch>
        </p:blipFill>
        <p:spPr>
          <a:xfrm rot="-5400000">
            <a:off x="3498775" y="533075"/>
            <a:ext cx="2237780" cy="34099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4=1</a:t>
            </a:r>
            <a:endParaRPr>
              <a:latin typeface="Cambria"/>
              <a:ea typeface="Cambria"/>
              <a:cs typeface="Cambria"/>
              <a:sym typeface="Cambria"/>
            </a:endParaRPr>
          </a:p>
        </p:txBody>
      </p:sp>
      <p:sp>
        <p:nvSpPr>
          <p:cNvPr id="354" name="Google Shape;354;p46"/>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latin typeface="Cambria"/>
                <a:ea typeface="Cambria"/>
                <a:cs typeface="Cambria"/>
                <a:sym typeface="Cambria"/>
              </a:rPr>
              <a:t>Да се напише програма, която извежда броя на числата, чиято сума е равна на S. На стандартния вход се въвежда едно цяло число S.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lnSpc>
                <a:spcPct val="115000"/>
              </a:lnSpc>
              <a:spcBef>
                <a:spcPts val="0"/>
              </a:spcBef>
              <a:spcAft>
                <a:spcPts val="0"/>
              </a:spcAft>
              <a:buNone/>
            </a:pPr>
            <a:r>
              <a:t/>
            </a:r>
            <a:endParaRPr sz="1800">
              <a:latin typeface="Cambria"/>
              <a:ea typeface="Cambria"/>
              <a:cs typeface="Cambria"/>
              <a:sym typeface="Cambria"/>
            </a:endParaRPr>
          </a:p>
          <a:p>
            <a:pPr indent="0" lvl="0" marL="0" rtl="0" algn="just">
              <a:lnSpc>
                <a:spcPct val="115000"/>
              </a:lnSpc>
              <a:spcBef>
                <a:spcPts val="0"/>
              </a:spcBef>
              <a:spcAft>
                <a:spcPts val="0"/>
              </a:spcAft>
              <a:buNone/>
            </a:pPr>
            <a:r>
              <a:rPr lang="en" sz="1800">
                <a:latin typeface="Cambria"/>
                <a:ea typeface="Cambria"/>
                <a:cs typeface="Cambria"/>
                <a:sym typeface="Cambria"/>
              </a:rPr>
              <a:t>	</a:t>
            </a:r>
            <a:endParaRPr sz="1800">
              <a:latin typeface="Cambria"/>
              <a:ea typeface="Cambria"/>
              <a:cs typeface="Cambria"/>
              <a:sym typeface="Cambria"/>
            </a:endParaRPr>
          </a:p>
          <a:p>
            <a:pPr indent="0" lvl="0" marL="0" rtl="0" algn="just">
              <a:lnSpc>
                <a:spcPct val="115000"/>
              </a:lnSpc>
              <a:spcBef>
                <a:spcPts val="0"/>
              </a:spcBef>
              <a:spcAft>
                <a:spcPts val="0"/>
              </a:spcAft>
              <a:buNone/>
            </a:pPr>
            <a:r>
              <a:t/>
            </a:r>
            <a:endParaRPr sz="1800">
              <a:latin typeface="Cambria"/>
              <a:ea typeface="Cambria"/>
              <a:cs typeface="Cambria"/>
              <a:sym typeface="Cambria"/>
            </a:endParaRPr>
          </a:p>
          <a:p>
            <a:pPr indent="0" lvl="0" marL="0" rtl="0" algn="just">
              <a:lnSpc>
                <a:spcPct val="115000"/>
              </a:lnSpc>
              <a:spcBef>
                <a:spcPts val="0"/>
              </a:spcBef>
              <a:spcAft>
                <a:spcPts val="0"/>
              </a:spcAft>
              <a:buNone/>
            </a:pPr>
            <a:r>
              <a:t/>
            </a:r>
            <a:endParaRPr sz="1800">
              <a:latin typeface="Cambria"/>
              <a:ea typeface="Cambria"/>
              <a:cs typeface="Cambria"/>
              <a:sym typeface="Cambria"/>
            </a:endParaRPr>
          </a:p>
          <a:p>
            <a:pPr indent="0" lvl="0" marL="0" rtl="0" algn="just">
              <a:lnSpc>
                <a:spcPct val="115000"/>
              </a:lnSpc>
              <a:spcBef>
                <a:spcPts val="0"/>
              </a:spcBef>
              <a:spcAft>
                <a:spcPts val="0"/>
              </a:spcAft>
              <a:buNone/>
            </a:pPr>
            <a:r>
              <a:t/>
            </a:r>
            <a:endParaRPr sz="1800">
              <a:latin typeface="Cambria"/>
              <a:ea typeface="Cambria"/>
              <a:cs typeface="Cambria"/>
              <a:sym typeface="Cambria"/>
            </a:endParaRPr>
          </a:p>
          <a:p>
            <a:pPr indent="0" lvl="0" marL="0" rtl="0" algn="l">
              <a:spcBef>
                <a:spcPts val="500"/>
              </a:spcBef>
              <a:spcAft>
                <a:spcPts val="0"/>
              </a:spcAft>
              <a:buNone/>
            </a:pPr>
            <a:r>
              <a:t/>
            </a:r>
            <a:endParaRPr sz="1800">
              <a:latin typeface="Cambria"/>
              <a:ea typeface="Cambria"/>
              <a:cs typeface="Cambria"/>
              <a:sym typeface="Cambria"/>
            </a:endParaRPr>
          </a:p>
        </p:txBody>
      </p:sp>
      <p:sp>
        <p:nvSpPr>
          <p:cNvPr id="355" name="Google Shape;355;p46"/>
          <p:cNvSpPr/>
          <p:nvPr/>
        </p:nvSpPr>
        <p:spPr>
          <a:xfrm>
            <a:off x="3727050" y="2041300"/>
            <a:ext cx="1239300" cy="4692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S=2</a:t>
            </a:r>
            <a:endParaRPr>
              <a:latin typeface="Cambria"/>
              <a:ea typeface="Cambria"/>
              <a:cs typeface="Cambria"/>
              <a:sym typeface="Cambria"/>
            </a:endParaRPr>
          </a:p>
        </p:txBody>
      </p:sp>
      <p:sp>
        <p:nvSpPr>
          <p:cNvPr id="356" name="Google Shape;356;p46"/>
          <p:cNvSpPr/>
          <p:nvPr/>
        </p:nvSpPr>
        <p:spPr>
          <a:xfrm>
            <a:off x="774100" y="3183950"/>
            <a:ext cx="1239300" cy="4692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11</a:t>
            </a:r>
            <a:endParaRPr>
              <a:latin typeface="Cambria"/>
              <a:ea typeface="Cambria"/>
              <a:cs typeface="Cambria"/>
              <a:sym typeface="Cambria"/>
            </a:endParaRPr>
          </a:p>
        </p:txBody>
      </p:sp>
      <p:sp>
        <p:nvSpPr>
          <p:cNvPr id="357" name="Google Shape;357;p46"/>
          <p:cNvSpPr/>
          <p:nvPr/>
        </p:nvSpPr>
        <p:spPr>
          <a:xfrm>
            <a:off x="2137350" y="3768225"/>
            <a:ext cx="1239300" cy="4692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14</a:t>
            </a:r>
            <a:endParaRPr>
              <a:latin typeface="Cambria"/>
              <a:ea typeface="Cambria"/>
              <a:cs typeface="Cambria"/>
              <a:sym typeface="Cambria"/>
            </a:endParaRPr>
          </a:p>
        </p:txBody>
      </p:sp>
      <p:sp>
        <p:nvSpPr>
          <p:cNvPr id="358" name="Google Shape;358;p46"/>
          <p:cNvSpPr/>
          <p:nvPr/>
        </p:nvSpPr>
        <p:spPr>
          <a:xfrm>
            <a:off x="3502600" y="3102400"/>
            <a:ext cx="1239300" cy="4692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41</a:t>
            </a:r>
            <a:endParaRPr>
              <a:latin typeface="Cambria"/>
              <a:ea typeface="Cambria"/>
              <a:cs typeface="Cambria"/>
              <a:sym typeface="Cambria"/>
            </a:endParaRPr>
          </a:p>
        </p:txBody>
      </p:sp>
      <p:sp>
        <p:nvSpPr>
          <p:cNvPr id="359" name="Google Shape;359;p46"/>
          <p:cNvSpPr/>
          <p:nvPr/>
        </p:nvSpPr>
        <p:spPr>
          <a:xfrm>
            <a:off x="5053750" y="3500775"/>
            <a:ext cx="1239300" cy="4692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44</a:t>
            </a:r>
            <a:endParaRPr>
              <a:latin typeface="Cambria"/>
              <a:ea typeface="Cambria"/>
              <a:cs typeface="Cambria"/>
              <a:sym typeface="Cambria"/>
            </a:endParaRPr>
          </a:p>
        </p:txBody>
      </p:sp>
      <p:sp>
        <p:nvSpPr>
          <p:cNvPr id="360" name="Google Shape;360;p46"/>
          <p:cNvSpPr/>
          <p:nvPr/>
        </p:nvSpPr>
        <p:spPr>
          <a:xfrm>
            <a:off x="6374700" y="2820975"/>
            <a:ext cx="1239300" cy="4692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2</a:t>
            </a:r>
            <a:endParaRPr>
              <a:latin typeface="Cambria"/>
              <a:ea typeface="Cambria"/>
              <a:cs typeface="Cambria"/>
              <a:sym typeface="Cambria"/>
            </a:endParaRPr>
          </a:p>
        </p:txBody>
      </p:sp>
      <p:cxnSp>
        <p:nvCxnSpPr>
          <p:cNvPr id="361" name="Google Shape;361;p46"/>
          <p:cNvCxnSpPr>
            <a:stCxn id="355" idx="2"/>
            <a:endCxn id="356" idx="0"/>
          </p:cNvCxnSpPr>
          <p:nvPr/>
        </p:nvCxnSpPr>
        <p:spPr>
          <a:xfrm flipH="1">
            <a:off x="1393800" y="2510500"/>
            <a:ext cx="2952900" cy="6735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46"/>
          <p:cNvCxnSpPr>
            <a:stCxn id="355" idx="2"/>
            <a:endCxn id="357" idx="0"/>
          </p:cNvCxnSpPr>
          <p:nvPr/>
        </p:nvCxnSpPr>
        <p:spPr>
          <a:xfrm flipH="1">
            <a:off x="2757000" y="2510500"/>
            <a:ext cx="1589700" cy="12576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46"/>
          <p:cNvCxnSpPr>
            <a:stCxn id="355" idx="2"/>
            <a:endCxn id="358" idx="0"/>
          </p:cNvCxnSpPr>
          <p:nvPr/>
        </p:nvCxnSpPr>
        <p:spPr>
          <a:xfrm flipH="1">
            <a:off x="4122300" y="2510500"/>
            <a:ext cx="224400" cy="5919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46"/>
          <p:cNvCxnSpPr>
            <a:stCxn id="355" idx="2"/>
            <a:endCxn id="359" idx="0"/>
          </p:cNvCxnSpPr>
          <p:nvPr/>
        </p:nvCxnSpPr>
        <p:spPr>
          <a:xfrm>
            <a:off x="4346700" y="2510500"/>
            <a:ext cx="1326600" cy="990300"/>
          </a:xfrm>
          <a:prstGeom prst="straightConnector1">
            <a:avLst/>
          </a:prstGeom>
          <a:noFill/>
          <a:ln cap="flat" cmpd="sng" w="9525">
            <a:solidFill>
              <a:schemeClr val="dk2"/>
            </a:solidFill>
            <a:prstDash val="solid"/>
            <a:round/>
            <a:headEnd len="med" w="med" type="none"/>
            <a:tailEnd len="med" w="med" type="triangle"/>
          </a:ln>
        </p:spPr>
      </p:cxnSp>
      <p:cxnSp>
        <p:nvCxnSpPr>
          <p:cNvPr id="365" name="Google Shape;365;p46"/>
          <p:cNvCxnSpPr>
            <a:stCxn id="355" idx="2"/>
            <a:endCxn id="360" idx="0"/>
          </p:cNvCxnSpPr>
          <p:nvPr/>
        </p:nvCxnSpPr>
        <p:spPr>
          <a:xfrm>
            <a:off x="4346700" y="2510500"/>
            <a:ext cx="2647800" cy="3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4=1</a:t>
            </a:r>
            <a:endParaRPr>
              <a:latin typeface="Cambria"/>
              <a:ea typeface="Cambria"/>
              <a:cs typeface="Cambria"/>
              <a:sym typeface="Cambria"/>
            </a:endParaRPr>
          </a:p>
        </p:txBody>
      </p:sp>
      <p:sp>
        <p:nvSpPr>
          <p:cNvPr id="371" name="Google Shape;371;p47"/>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lnSpc>
                <a:spcPct val="115000"/>
              </a:lnSpc>
              <a:spcBef>
                <a:spcPts val="0"/>
              </a:spcBef>
              <a:spcAft>
                <a:spcPts val="0"/>
              </a:spcAft>
              <a:buNone/>
            </a:pPr>
            <a:r>
              <a:rPr lang="en" sz="1800">
                <a:latin typeface="Cambria"/>
                <a:ea typeface="Cambria"/>
                <a:cs typeface="Cambria"/>
                <a:sym typeface="Cambria"/>
              </a:rPr>
              <a:t>Нека в масив b[] пазим броя на числата, чиято сума е равна на S. </a:t>
            </a:r>
            <a:endParaRPr sz="1800">
              <a:latin typeface="Cambria"/>
              <a:ea typeface="Cambria"/>
              <a:cs typeface="Cambria"/>
              <a:sym typeface="Cambria"/>
            </a:endParaRPr>
          </a:p>
          <a:p>
            <a:pPr indent="0" lvl="0" marL="0" rtl="0" algn="just">
              <a:lnSpc>
                <a:spcPct val="115000"/>
              </a:lnSpc>
              <a:spcBef>
                <a:spcPts val="0"/>
              </a:spcBef>
              <a:spcAft>
                <a:spcPts val="0"/>
              </a:spcAft>
              <a:buNone/>
            </a:pPr>
            <a:r>
              <a:rPr lang="en" sz="1800">
                <a:latin typeface="Cambria"/>
                <a:ea typeface="Cambria"/>
                <a:cs typeface="Cambria"/>
                <a:sym typeface="Cambria"/>
              </a:rPr>
              <a:t>Тогава </a:t>
            </a:r>
            <a:r>
              <a:rPr lang="en" sz="1400">
                <a:latin typeface="Cambria"/>
                <a:ea typeface="Cambria"/>
                <a:cs typeface="Cambria"/>
                <a:sym typeface="Cambria"/>
              </a:rPr>
              <a:t>b[i] = 2*b[i-1] + b[i-2] + b[i-3];</a:t>
            </a:r>
            <a:r>
              <a:rPr lang="en" sz="1800">
                <a:latin typeface="Cambria"/>
                <a:ea typeface="Cambria"/>
                <a:cs typeface="Cambria"/>
                <a:sym typeface="Cambria"/>
              </a:rPr>
              <a:t> </a:t>
            </a:r>
            <a:endParaRPr sz="1800">
              <a:latin typeface="Cambria"/>
              <a:ea typeface="Cambria"/>
              <a:cs typeface="Cambria"/>
              <a:sym typeface="Cambria"/>
            </a:endParaRPr>
          </a:p>
        </p:txBody>
      </p:sp>
      <p:sp>
        <p:nvSpPr>
          <p:cNvPr id="372" name="Google Shape;372;p47"/>
          <p:cNvSpPr/>
          <p:nvPr/>
        </p:nvSpPr>
        <p:spPr>
          <a:xfrm>
            <a:off x="1265950" y="2965700"/>
            <a:ext cx="1053600" cy="8055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S</a:t>
            </a:r>
            <a:endParaRPr>
              <a:latin typeface="Cambria"/>
              <a:ea typeface="Cambria"/>
              <a:cs typeface="Cambria"/>
              <a:sym typeface="Cambria"/>
            </a:endParaRPr>
          </a:p>
        </p:txBody>
      </p:sp>
      <p:sp>
        <p:nvSpPr>
          <p:cNvPr id="373" name="Google Shape;373;p47"/>
          <p:cNvSpPr/>
          <p:nvPr/>
        </p:nvSpPr>
        <p:spPr>
          <a:xfrm>
            <a:off x="3626650" y="4049425"/>
            <a:ext cx="1053600" cy="8055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(n-3)+3</a:t>
            </a:r>
            <a:endParaRPr>
              <a:latin typeface="Cambria"/>
              <a:ea typeface="Cambria"/>
              <a:cs typeface="Cambria"/>
              <a:sym typeface="Cambria"/>
            </a:endParaRPr>
          </a:p>
        </p:txBody>
      </p:sp>
      <p:sp>
        <p:nvSpPr>
          <p:cNvPr id="374" name="Google Shape;374;p47"/>
          <p:cNvSpPr/>
          <p:nvPr/>
        </p:nvSpPr>
        <p:spPr>
          <a:xfrm>
            <a:off x="3626650" y="2965700"/>
            <a:ext cx="1053600" cy="8055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(n-2)+2</a:t>
            </a:r>
            <a:endParaRPr>
              <a:latin typeface="Cambria"/>
              <a:ea typeface="Cambria"/>
              <a:cs typeface="Cambria"/>
              <a:sym typeface="Cambria"/>
            </a:endParaRPr>
          </a:p>
        </p:txBody>
      </p:sp>
      <p:sp>
        <p:nvSpPr>
          <p:cNvPr id="375" name="Google Shape;375;p47"/>
          <p:cNvSpPr/>
          <p:nvPr/>
        </p:nvSpPr>
        <p:spPr>
          <a:xfrm>
            <a:off x="3626650" y="1925000"/>
            <a:ext cx="1053600" cy="8055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(n-1)+1</a:t>
            </a:r>
            <a:endParaRPr>
              <a:latin typeface="Cambria"/>
              <a:ea typeface="Cambria"/>
              <a:cs typeface="Cambria"/>
              <a:sym typeface="Cambria"/>
            </a:endParaRPr>
          </a:p>
        </p:txBody>
      </p:sp>
      <p:sp>
        <p:nvSpPr>
          <p:cNvPr id="376" name="Google Shape;376;p47"/>
          <p:cNvSpPr/>
          <p:nvPr/>
        </p:nvSpPr>
        <p:spPr>
          <a:xfrm>
            <a:off x="5310425" y="1889550"/>
            <a:ext cx="1053600" cy="8055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2</a:t>
            </a:r>
            <a:endParaRPr>
              <a:latin typeface="Cambria"/>
              <a:ea typeface="Cambria"/>
              <a:cs typeface="Cambria"/>
              <a:sym typeface="Cambria"/>
            </a:endParaRPr>
          </a:p>
        </p:txBody>
      </p:sp>
      <p:sp>
        <p:nvSpPr>
          <p:cNvPr id="377" name="Google Shape;377;p47"/>
          <p:cNvSpPr/>
          <p:nvPr/>
        </p:nvSpPr>
        <p:spPr>
          <a:xfrm>
            <a:off x="4862463" y="2177300"/>
            <a:ext cx="327600" cy="300900"/>
          </a:xfrm>
          <a:prstGeom prst="mathMultiply">
            <a:avLst>
              <a:gd fmla="val 23520" name="adj1"/>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mbria"/>
              <a:ea typeface="Cambria"/>
              <a:cs typeface="Cambria"/>
              <a:sym typeface="Cambria"/>
            </a:endParaRPr>
          </a:p>
        </p:txBody>
      </p:sp>
      <p:cxnSp>
        <p:nvCxnSpPr>
          <p:cNvPr id="378" name="Google Shape;378;p47"/>
          <p:cNvCxnSpPr>
            <a:stCxn id="372" idx="3"/>
            <a:endCxn id="375" idx="1"/>
          </p:cNvCxnSpPr>
          <p:nvPr/>
        </p:nvCxnSpPr>
        <p:spPr>
          <a:xfrm flipH="1" rot="10800000">
            <a:off x="2319550" y="2327750"/>
            <a:ext cx="1307100" cy="10407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47"/>
          <p:cNvCxnSpPr>
            <a:stCxn id="372" idx="3"/>
            <a:endCxn id="374" idx="1"/>
          </p:cNvCxnSpPr>
          <p:nvPr/>
        </p:nvCxnSpPr>
        <p:spPr>
          <a:xfrm>
            <a:off x="2319550" y="3368450"/>
            <a:ext cx="13071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47"/>
          <p:cNvCxnSpPr>
            <a:stCxn id="372" idx="3"/>
            <a:endCxn id="373" idx="1"/>
          </p:cNvCxnSpPr>
          <p:nvPr/>
        </p:nvCxnSpPr>
        <p:spPr>
          <a:xfrm>
            <a:off x="2319550" y="3368450"/>
            <a:ext cx="1307100" cy="108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684788" y="3714750"/>
            <a:ext cx="7774500" cy="615600"/>
          </a:xfrm>
          <a:prstGeom prst="rect">
            <a:avLst/>
          </a:prstGeom>
        </p:spPr>
        <p:txBody>
          <a:bodyPr anchorCtr="0" anchor="b" bIns="27000" lIns="27000" spcFirstLastPara="1" rIns="27000" wrap="square" tIns="27000">
            <a:noAutofit/>
          </a:bodyPr>
          <a:lstStyle/>
          <a:p>
            <a:pPr indent="0" lvl="0" marL="0" marR="0" rtl="0" algn="ctr">
              <a:lnSpc>
                <a:spcPct val="90000"/>
              </a:lnSpc>
              <a:spcBef>
                <a:spcPts val="0"/>
              </a:spcBef>
              <a:spcAft>
                <a:spcPts val="0"/>
              </a:spcAft>
              <a:buNone/>
            </a:pPr>
            <a:r>
              <a:rPr lang="en" sz="3000"/>
              <a:t>Двумерно динамично оптимиране</a:t>
            </a:r>
            <a:r>
              <a:rPr lang="en"/>
              <a:t> </a:t>
            </a:r>
            <a:endParaRPr/>
          </a:p>
        </p:txBody>
      </p:sp>
      <p:pic>
        <p:nvPicPr>
          <p:cNvPr id="386" name="Google Shape;386;p48"/>
          <p:cNvPicPr preferRelativeResize="0"/>
          <p:nvPr/>
        </p:nvPicPr>
        <p:blipFill>
          <a:blip r:embed="rId3">
            <a:alphaModFix/>
          </a:blip>
          <a:stretch>
            <a:fillRect/>
          </a:stretch>
        </p:blipFill>
        <p:spPr>
          <a:xfrm>
            <a:off x="3445650" y="1069650"/>
            <a:ext cx="2698225" cy="2698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9"/>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Двумерно динамично оптимиране</a:t>
            </a:r>
            <a:endParaRPr>
              <a:latin typeface="Cambria"/>
              <a:ea typeface="Cambria"/>
              <a:cs typeface="Cambria"/>
              <a:sym typeface="Cambria"/>
            </a:endParaRPr>
          </a:p>
        </p:txBody>
      </p:sp>
      <p:sp>
        <p:nvSpPr>
          <p:cNvPr id="392" name="Google Shape;392;p49"/>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Основополагаща­ идея, на която е базиран методът на динамичното оптимиране - произволна част от оптимална траектория също е оптимална траектория.</a:t>
            </a:r>
            <a:endParaRPr sz="1800">
              <a:latin typeface="Cambria"/>
              <a:ea typeface="Cambria"/>
              <a:cs typeface="Cambria"/>
              <a:sym typeface="Cambria"/>
            </a:endParaRPr>
          </a:p>
          <a:p>
            <a:pPr indent="0" lvl="0" marL="12700" marR="12700" rtl="0" algn="just">
              <a:lnSpc>
                <a:spcPct val="115000"/>
              </a:lnSpc>
              <a:spcBef>
                <a:spcPts val="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15000"/>
              </a:lnSpc>
              <a:spcBef>
                <a:spcPts val="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100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100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1000"/>
              </a:spcBef>
              <a:spcAft>
                <a:spcPts val="0"/>
              </a:spcAft>
              <a:buClr>
                <a:schemeClr val="dk1"/>
              </a:buClr>
              <a:buSzPts val="1100"/>
              <a:buFont typeface="Arial"/>
              <a:buNone/>
            </a:pPr>
            <a:r>
              <a:t/>
            </a:r>
            <a:endParaRPr sz="1800">
              <a:latin typeface="Cambria"/>
              <a:ea typeface="Cambria"/>
              <a:cs typeface="Cambria"/>
              <a:sym typeface="Cambria"/>
            </a:endParaRPr>
          </a:p>
          <a:p>
            <a:pPr indent="0" lvl="0" marL="0" rtl="0" algn="just">
              <a:spcBef>
                <a:spcPts val="1000"/>
              </a:spcBef>
              <a:spcAft>
                <a:spcPts val="0"/>
              </a:spcAft>
              <a:buNone/>
            </a:pPr>
            <a:r>
              <a:t/>
            </a:r>
            <a:endParaRPr sz="1800">
              <a:latin typeface="Cambria"/>
              <a:ea typeface="Cambria"/>
              <a:cs typeface="Cambria"/>
              <a:sym typeface="Cambria"/>
            </a:endParaRPr>
          </a:p>
        </p:txBody>
      </p:sp>
      <p:sp>
        <p:nvSpPr>
          <p:cNvPr id="393" name="Google Shape;393;p49"/>
          <p:cNvSpPr/>
          <p:nvPr/>
        </p:nvSpPr>
        <p:spPr>
          <a:xfrm>
            <a:off x="1372200" y="2328300"/>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А</a:t>
            </a:r>
            <a:endParaRPr>
              <a:latin typeface="Cambria"/>
              <a:ea typeface="Cambria"/>
              <a:cs typeface="Cambria"/>
              <a:sym typeface="Cambria"/>
            </a:endParaRPr>
          </a:p>
        </p:txBody>
      </p:sp>
      <p:sp>
        <p:nvSpPr>
          <p:cNvPr id="394" name="Google Shape;394;p49"/>
          <p:cNvSpPr/>
          <p:nvPr/>
        </p:nvSpPr>
        <p:spPr>
          <a:xfrm>
            <a:off x="1761675" y="2230910"/>
            <a:ext cx="4833650" cy="2606450"/>
          </a:xfrm>
          <a:custGeom>
            <a:rect b="b" l="l" r="r" t="t"/>
            <a:pathLst>
              <a:path extrusionOk="0" h="104258" w="193346">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cap="flat" cmpd="sng" w="9525">
            <a:solidFill>
              <a:srgbClr val="F6B26B"/>
            </a:solidFill>
            <a:prstDash val="solid"/>
            <a:round/>
            <a:headEnd len="med" w="med" type="none"/>
            <a:tailEnd len="med" w="med" type="none"/>
          </a:ln>
        </p:spPr>
      </p:sp>
      <p:sp>
        <p:nvSpPr>
          <p:cNvPr id="395" name="Google Shape;395;p49"/>
          <p:cNvSpPr/>
          <p:nvPr/>
        </p:nvSpPr>
        <p:spPr>
          <a:xfrm>
            <a:off x="6595325" y="4161475"/>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В</a:t>
            </a:r>
            <a:endParaRPr>
              <a:latin typeface="Cambria"/>
              <a:ea typeface="Cambria"/>
              <a:cs typeface="Cambria"/>
              <a:sym typeface="Cambria"/>
            </a:endParaRPr>
          </a:p>
        </p:txBody>
      </p:sp>
      <p:sp>
        <p:nvSpPr>
          <p:cNvPr id="396" name="Google Shape;396;p49"/>
          <p:cNvSpPr/>
          <p:nvPr/>
        </p:nvSpPr>
        <p:spPr>
          <a:xfrm>
            <a:off x="1956550" y="3247775"/>
            <a:ext cx="1779300" cy="5727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Оптимален начин да стигнем от т.А до т.В?</a:t>
            </a:r>
            <a:endParaRPr>
              <a:latin typeface="Cambria"/>
              <a:ea typeface="Cambria"/>
              <a:cs typeface="Cambria"/>
              <a:sym typeface="Cambria"/>
            </a:endParaRPr>
          </a:p>
        </p:txBody>
      </p:sp>
      <p:sp>
        <p:nvSpPr>
          <p:cNvPr id="397" name="Google Shape;397;p49"/>
          <p:cNvSpPr/>
          <p:nvPr/>
        </p:nvSpPr>
        <p:spPr>
          <a:xfrm>
            <a:off x="1859100" y="2461100"/>
            <a:ext cx="3594250" cy="1051050"/>
          </a:xfrm>
          <a:custGeom>
            <a:rect b="b" l="l" r="r" t="t"/>
            <a:pathLst>
              <a:path extrusionOk="0" h="42042" w="14377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cap="flat" cmpd="sng" w="9525">
            <a:solidFill>
              <a:srgbClr val="E69138"/>
            </a:solidFill>
            <a:prstDash val="solid"/>
            <a:round/>
            <a:headEnd len="med" w="med" type="none"/>
            <a:tailEnd len="med" w="med" type="none"/>
          </a:ln>
        </p:spPr>
      </p:sp>
      <p:sp>
        <p:nvSpPr>
          <p:cNvPr id="398" name="Google Shape;398;p49"/>
          <p:cNvSpPr/>
          <p:nvPr/>
        </p:nvSpPr>
        <p:spPr>
          <a:xfrm>
            <a:off x="5517225" y="3374825"/>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С</a:t>
            </a:r>
            <a:endParaRPr>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0"/>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Двумерно динамично оптимиране</a:t>
            </a:r>
            <a:endParaRPr>
              <a:latin typeface="Cambria"/>
              <a:ea typeface="Cambria"/>
              <a:cs typeface="Cambria"/>
              <a:sym typeface="Cambria"/>
            </a:endParaRPr>
          </a:p>
        </p:txBody>
      </p:sp>
      <p:sp>
        <p:nvSpPr>
          <p:cNvPr id="404" name="Google Shape;404;p50"/>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12700" marR="12700" rtl="0" algn="just">
              <a:lnSpc>
                <a:spcPct val="106363"/>
              </a:lnSpc>
              <a:spcBef>
                <a:spcPts val="0"/>
              </a:spcBef>
              <a:spcAft>
                <a:spcPts val="0"/>
              </a:spcAft>
              <a:buClr>
                <a:schemeClr val="dk1"/>
              </a:buClr>
              <a:buSzPts val="1100"/>
              <a:buFont typeface="Arial"/>
              <a:buNone/>
            </a:pPr>
            <a:r>
              <a:rPr lang="en" sz="1800">
                <a:latin typeface="Cambria"/>
                <a:ea typeface="Cambria"/>
                <a:cs typeface="Cambria"/>
                <a:sym typeface="Cambria"/>
              </a:rPr>
              <a:t>П</a:t>
            </a:r>
            <a:r>
              <a:rPr lang="en" sz="1800">
                <a:latin typeface="Cambria"/>
                <a:ea typeface="Cambria"/>
                <a:cs typeface="Cambria"/>
                <a:sym typeface="Cambria"/>
              </a:rPr>
              <a:t>онятието оптимален - най-къс път, който може да се осъществи или  минимален разход на гориво, ако движението се извършва с превозно средство.</a:t>
            </a:r>
            <a:endParaRPr sz="1800">
              <a:latin typeface="Cambria"/>
              <a:ea typeface="Cambria"/>
              <a:cs typeface="Cambria"/>
              <a:sym typeface="Cambria"/>
            </a:endParaRPr>
          </a:p>
          <a:p>
            <a:pPr indent="0" lvl="0" marL="0" rtl="0" algn="just">
              <a:spcBef>
                <a:spcPts val="100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15000"/>
              </a:lnSpc>
              <a:spcBef>
                <a:spcPts val="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1000"/>
              </a:spcBef>
              <a:spcAft>
                <a:spcPts val="0"/>
              </a:spcAft>
              <a:buClr>
                <a:schemeClr val="dk1"/>
              </a:buClr>
              <a:buSzPts val="1100"/>
              <a:buFont typeface="Arial"/>
              <a:buNone/>
            </a:pPr>
            <a:r>
              <a:t/>
            </a:r>
            <a:endParaRPr sz="1800">
              <a:latin typeface="Cambria"/>
              <a:ea typeface="Cambria"/>
              <a:cs typeface="Cambria"/>
              <a:sym typeface="Cambria"/>
            </a:endParaRPr>
          </a:p>
          <a:p>
            <a:pPr indent="0" lvl="0" marL="12700" marR="12700" rtl="0" algn="just">
              <a:lnSpc>
                <a:spcPct val="106363"/>
              </a:lnSpc>
              <a:spcBef>
                <a:spcPts val="1000"/>
              </a:spcBef>
              <a:spcAft>
                <a:spcPts val="0"/>
              </a:spcAft>
              <a:buClr>
                <a:schemeClr val="dk1"/>
              </a:buClr>
              <a:buSzPts val="1100"/>
              <a:buFont typeface="Arial"/>
              <a:buNone/>
            </a:pPr>
            <a:r>
              <a:t/>
            </a:r>
            <a:endParaRPr sz="1800">
              <a:latin typeface="Cambria"/>
              <a:ea typeface="Cambria"/>
              <a:cs typeface="Cambria"/>
              <a:sym typeface="Cambria"/>
            </a:endParaRPr>
          </a:p>
          <a:p>
            <a:pPr indent="0" lvl="0" marL="0" rtl="0" algn="just">
              <a:spcBef>
                <a:spcPts val="1000"/>
              </a:spcBef>
              <a:spcAft>
                <a:spcPts val="0"/>
              </a:spcAft>
              <a:buNone/>
            </a:pPr>
            <a:r>
              <a:t/>
            </a:r>
            <a:endParaRPr sz="1800">
              <a:latin typeface="Cambria"/>
              <a:ea typeface="Cambria"/>
              <a:cs typeface="Cambria"/>
              <a:sym typeface="Cambria"/>
            </a:endParaRPr>
          </a:p>
        </p:txBody>
      </p:sp>
      <p:sp>
        <p:nvSpPr>
          <p:cNvPr id="405" name="Google Shape;405;p50"/>
          <p:cNvSpPr/>
          <p:nvPr/>
        </p:nvSpPr>
        <p:spPr>
          <a:xfrm>
            <a:off x="1407600" y="2230900"/>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А</a:t>
            </a:r>
            <a:endParaRPr>
              <a:latin typeface="Cambria"/>
              <a:ea typeface="Cambria"/>
              <a:cs typeface="Cambria"/>
              <a:sym typeface="Cambria"/>
            </a:endParaRPr>
          </a:p>
        </p:txBody>
      </p:sp>
      <p:sp>
        <p:nvSpPr>
          <p:cNvPr id="406" name="Google Shape;406;p50"/>
          <p:cNvSpPr/>
          <p:nvPr/>
        </p:nvSpPr>
        <p:spPr>
          <a:xfrm>
            <a:off x="1761675" y="2230910"/>
            <a:ext cx="4833650" cy="2606450"/>
          </a:xfrm>
          <a:custGeom>
            <a:rect b="b" l="l" r="r" t="t"/>
            <a:pathLst>
              <a:path extrusionOk="0" h="104258" w="193346">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cap="flat" cmpd="sng" w="9525">
            <a:solidFill>
              <a:srgbClr val="F6B26B"/>
            </a:solidFill>
            <a:prstDash val="solid"/>
            <a:round/>
            <a:headEnd len="med" w="med" type="none"/>
            <a:tailEnd len="med" w="med" type="none"/>
          </a:ln>
        </p:spPr>
      </p:sp>
      <p:sp>
        <p:nvSpPr>
          <p:cNvPr id="407" name="Google Shape;407;p50"/>
          <p:cNvSpPr/>
          <p:nvPr/>
        </p:nvSpPr>
        <p:spPr>
          <a:xfrm>
            <a:off x="6595325" y="4161475"/>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В</a:t>
            </a:r>
            <a:endParaRPr>
              <a:latin typeface="Cambria"/>
              <a:ea typeface="Cambria"/>
              <a:cs typeface="Cambria"/>
              <a:sym typeface="Cambria"/>
            </a:endParaRPr>
          </a:p>
        </p:txBody>
      </p:sp>
      <p:sp>
        <p:nvSpPr>
          <p:cNvPr id="408" name="Google Shape;408;p50"/>
          <p:cNvSpPr/>
          <p:nvPr/>
        </p:nvSpPr>
        <p:spPr>
          <a:xfrm>
            <a:off x="1859100" y="2461100"/>
            <a:ext cx="3594250" cy="1051050"/>
          </a:xfrm>
          <a:custGeom>
            <a:rect b="b" l="l" r="r" t="t"/>
            <a:pathLst>
              <a:path extrusionOk="0" h="42042" w="14377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cap="flat" cmpd="sng" w="9525">
            <a:solidFill>
              <a:srgbClr val="E69138"/>
            </a:solidFill>
            <a:prstDash val="solid"/>
            <a:round/>
            <a:headEnd len="med" w="med" type="none"/>
            <a:tailEnd len="med" w="med" type="none"/>
          </a:ln>
        </p:spPr>
      </p:sp>
      <p:sp>
        <p:nvSpPr>
          <p:cNvPr id="409" name="Google Shape;409;p50"/>
          <p:cNvSpPr/>
          <p:nvPr/>
        </p:nvSpPr>
        <p:spPr>
          <a:xfrm>
            <a:off x="5517225" y="3374825"/>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С</a:t>
            </a:r>
            <a:endParaRPr>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Двумерно динамично оптимиране</a:t>
            </a:r>
            <a:endParaRPr>
              <a:latin typeface="Cambria"/>
              <a:ea typeface="Cambria"/>
              <a:cs typeface="Cambria"/>
              <a:sym typeface="Cambria"/>
            </a:endParaRPr>
          </a:p>
        </p:txBody>
      </p:sp>
      <p:sp>
        <p:nvSpPr>
          <p:cNvPr id="415" name="Google Shape;415;p51"/>
          <p:cNvSpPr/>
          <p:nvPr/>
        </p:nvSpPr>
        <p:spPr>
          <a:xfrm>
            <a:off x="1969150" y="3567675"/>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А</a:t>
            </a:r>
            <a:endParaRPr>
              <a:latin typeface="Cambria"/>
              <a:ea typeface="Cambria"/>
              <a:cs typeface="Cambria"/>
              <a:sym typeface="Cambria"/>
            </a:endParaRPr>
          </a:p>
        </p:txBody>
      </p:sp>
      <p:sp>
        <p:nvSpPr>
          <p:cNvPr id="416" name="Google Shape;416;p51"/>
          <p:cNvSpPr/>
          <p:nvPr/>
        </p:nvSpPr>
        <p:spPr>
          <a:xfrm>
            <a:off x="6061075" y="1613100"/>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В</a:t>
            </a:r>
            <a:endParaRPr>
              <a:latin typeface="Cambria"/>
              <a:ea typeface="Cambria"/>
              <a:cs typeface="Cambria"/>
              <a:sym typeface="Cambria"/>
            </a:endParaRPr>
          </a:p>
        </p:txBody>
      </p:sp>
      <p:sp>
        <p:nvSpPr>
          <p:cNvPr id="417" name="Google Shape;417;p51"/>
          <p:cNvSpPr/>
          <p:nvPr/>
        </p:nvSpPr>
        <p:spPr>
          <a:xfrm>
            <a:off x="2416825" y="1991900"/>
            <a:ext cx="3700475" cy="1708575"/>
          </a:xfrm>
          <a:custGeom>
            <a:rect b="b" l="l" r="r" t="t"/>
            <a:pathLst>
              <a:path extrusionOk="0" h="68343" w="148019">
                <a:moveTo>
                  <a:pt x="0" y="68343"/>
                </a:moveTo>
                <a:cubicBezTo>
                  <a:pt x="3246" y="64212"/>
                  <a:pt x="-5194" y="54947"/>
                  <a:pt x="19476" y="43556"/>
                </a:cubicBezTo>
                <a:cubicBezTo>
                  <a:pt x="44146" y="32166"/>
                  <a:pt x="126595" y="7259"/>
                  <a:pt x="148019" y="0"/>
                </a:cubicBezTo>
              </a:path>
            </a:pathLst>
          </a:custGeom>
          <a:noFill/>
          <a:ln cap="flat" cmpd="sng" w="9525">
            <a:solidFill>
              <a:srgbClr val="F6B26B"/>
            </a:solidFill>
            <a:prstDash val="solid"/>
            <a:round/>
            <a:headEnd len="med" w="med" type="none"/>
            <a:tailEnd len="med" w="med" type="none"/>
          </a:ln>
        </p:spPr>
      </p:sp>
      <p:sp>
        <p:nvSpPr>
          <p:cNvPr id="418" name="Google Shape;418;p51"/>
          <p:cNvSpPr/>
          <p:nvPr/>
        </p:nvSpPr>
        <p:spPr>
          <a:xfrm>
            <a:off x="2461100" y="2664700"/>
            <a:ext cx="1770550" cy="1044650"/>
          </a:xfrm>
          <a:custGeom>
            <a:rect b="b" l="l" r="r" t="t"/>
            <a:pathLst>
              <a:path extrusionOk="0" h="41786" w="70822">
                <a:moveTo>
                  <a:pt x="0" y="41786"/>
                </a:moveTo>
                <a:cubicBezTo>
                  <a:pt x="8558" y="40488"/>
                  <a:pt x="39542" y="40959"/>
                  <a:pt x="51346" y="33995"/>
                </a:cubicBezTo>
                <a:cubicBezTo>
                  <a:pt x="63150" y="27031"/>
                  <a:pt x="67576" y="5666"/>
                  <a:pt x="70822" y="0"/>
                </a:cubicBezTo>
              </a:path>
            </a:pathLst>
          </a:custGeom>
          <a:noFill/>
          <a:ln cap="flat" cmpd="sng" w="9525">
            <a:solidFill>
              <a:srgbClr val="F6B26B"/>
            </a:solidFill>
            <a:prstDash val="solid"/>
            <a:round/>
            <a:headEnd len="med" w="med" type="none"/>
            <a:tailEnd len="med" w="med" type="none"/>
          </a:ln>
        </p:spPr>
      </p:sp>
      <p:sp>
        <p:nvSpPr>
          <p:cNvPr id="419" name="Google Shape;419;p51"/>
          <p:cNvSpPr/>
          <p:nvPr/>
        </p:nvSpPr>
        <p:spPr>
          <a:xfrm>
            <a:off x="4231650" y="2500275"/>
            <a:ext cx="451500" cy="407400"/>
          </a:xfrm>
          <a:prstGeom prst="ellipse">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С</a:t>
            </a:r>
            <a:endParaRPr>
              <a:latin typeface="Cambria"/>
              <a:ea typeface="Cambria"/>
              <a:cs typeface="Cambria"/>
              <a:sym typeface="Cambria"/>
            </a:endParaRPr>
          </a:p>
        </p:txBody>
      </p:sp>
      <p:sp>
        <p:nvSpPr>
          <p:cNvPr id="420" name="Google Shape;420;p51"/>
          <p:cNvSpPr/>
          <p:nvPr/>
        </p:nvSpPr>
        <p:spPr>
          <a:xfrm>
            <a:off x="2806350" y="2664700"/>
            <a:ext cx="451500" cy="1947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x</a:t>
            </a:r>
            <a:endParaRPr>
              <a:latin typeface="Cambria"/>
              <a:ea typeface="Cambria"/>
              <a:cs typeface="Cambria"/>
              <a:sym typeface="Cambria"/>
            </a:endParaRPr>
          </a:p>
        </p:txBody>
      </p:sp>
      <p:sp>
        <p:nvSpPr>
          <p:cNvPr id="421" name="Google Shape;421;p51"/>
          <p:cNvSpPr/>
          <p:nvPr/>
        </p:nvSpPr>
        <p:spPr>
          <a:xfrm>
            <a:off x="3817475" y="3514650"/>
            <a:ext cx="451500" cy="1947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z</a:t>
            </a:r>
            <a:endParaRPr>
              <a:latin typeface="Cambria"/>
              <a:ea typeface="Cambria"/>
              <a:cs typeface="Cambria"/>
              <a:sym typeface="Cambria"/>
            </a:endParaRPr>
          </a:p>
        </p:txBody>
      </p:sp>
      <p:sp>
        <p:nvSpPr>
          <p:cNvPr id="422" name="Google Shape;422;p51"/>
          <p:cNvSpPr/>
          <p:nvPr/>
        </p:nvSpPr>
        <p:spPr>
          <a:xfrm>
            <a:off x="5067625" y="1933725"/>
            <a:ext cx="451500" cy="1947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y</a:t>
            </a:r>
            <a:endParaRPr>
              <a:latin typeface="Cambria"/>
              <a:ea typeface="Cambria"/>
              <a:cs typeface="Cambria"/>
              <a:sym typeface="Cambria"/>
            </a:endParaRPr>
          </a:p>
        </p:txBody>
      </p:sp>
      <p:cxnSp>
        <p:nvCxnSpPr>
          <p:cNvPr id="423" name="Google Shape;423;p51"/>
          <p:cNvCxnSpPr/>
          <p:nvPr/>
        </p:nvCxnSpPr>
        <p:spPr>
          <a:xfrm flipH="1" rot="10800000">
            <a:off x="1381050" y="1575838"/>
            <a:ext cx="9000" cy="2540700"/>
          </a:xfrm>
          <a:prstGeom prst="straightConnector1">
            <a:avLst/>
          </a:prstGeom>
          <a:noFill/>
          <a:ln cap="flat" cmpd="sng" w="9525">
            <a:solidFill>
              <a:schemeClr val="dk2"/>
            </a:solidFill>
            <a:prstDash val="solid"/>
            <a:round/>
            <a:headEnd len="med" w="med" type="none"/>
            <a:tailEnd len="med" w="med" type="triangle"/>
          </a:ln>
        </p:spPr>
      </p:cxnSp>
      <p:cxnSp>
        <p:nvCxnSpPr>
          <p:cNvPr id="424" name="Google Shape;424;p51"/>
          <p:cNvCxnSpPr/>
          <p:nvPr/>
        </p:nvCxnSpPr>
        <p:spPr>
          <a:xfrm flipH="1" rot="10800000">
            <a:off x="1381050" y="4081025"/>
            <a:ext cx="5515200" cy="444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51"/>
          <p:cNvSpPr/>
          <p:nvPr/>
        </p:nvSpPr>
        <p:spPr>
          <a:xfrm>
            <a:off x="5391375" y="2806350"/>
            <a:ext cx="1770600" cy="6303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Ако f(x)&lt;f(z), то f(x)+f(y)&lt;f(z)+f( y)</a:t>
            </a:r>
            <a:endParaRPr>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684788" y="3714750"/>
            <a:ext cx="7774500" cy="615600"/>
          </a:xfrm>
          <a:prstGeom prst="rect">
            <a:avLst/>
          </a:prstGeom>
        </p:spPr>
        <p:txBody>
          <a:bodyPr anchorCtr="0" anchor="b" bIns="27000" lIns="27000" spcFirstLastPara="1" rIns="27000" wrap="square" tIns="27000">
            <a:noAutofit/>
          </a:bodyPr>
          <a:lstStyle/>
          <a:p>
            <a:pPr indent="0" lvl="0" marL="0" marR="0" rtl="0" algn="ctr">
              <a:lnSpc>
                <a:spcPct val="90000"/>
              </a:lnSpc>
              <a:spcBef>
                <a:spcPts val="0"/>
              </a:spcBef>
              <a:spcAft>
                <a:spcPts val="0"/>
              </a:spcAft>
              <a:buNone/>
            </a:pPr>
            <a:r>
              <a:rPr lang="en" sz="3000"/>
              <a:t>Задача за пешеходеца</a:t>
            </a:r>
            <a:r>
              <a:rPr lang="en"/>
              <a:t> </a:t>
            </a:r>
            <a:endParaRPr/>
          </a:p>
        </p:txBody>
      </p:sp>
      <p:sp>
        <p:nvSpPr>
          <p:cNvPr id="431" name="Google Shape;431;p52"/>
          <p:cNvSpPr txBox="1"/>
          <p:nvPr>
            <p:ph idx="1" type="body"/>
          </p:nvPr>
        </p:nvSpPr>
        <p:spPr>
          <a:xfrm>
            <a:off x="684788" y="4316226"/>
            <a:ext cx="7774500" cy="539400"/>
          </a:xfrm>
          <a:prstGeom prst="rect">
            <a:avLst/>
          </a:prstGeom>
        </p:spPr>
        <p:txBody>
          <a:bodyPr anchorCtr="0" anchor="t" bIns="27000" lIns="27000" spcFirstLastPara="1" rIns="27000" wrap="square" tIns="27000">
            <a:noAutofit/>
          </a:bodyPr>
          <a:lstStyle/>
          <a:p>
            <a:pPr indent="0" lvl="0" marL="0" marR="0" rtl="0" algn="ctr">
              <a:lnSpc>
                <a:spcPct val="105000"/>
              </a:lnSpc>
              <a:spcBef>
                <a:spcPts val="0"/>
              </a:spcBef>
              <a:spcAft>
                <a:spcPts val="0"/>
              </a:spcAft>
              <a:buNone/>
            </a:pPr>
            <a:r>
              <a:rPr lang="en"/>
              <a:t>Динамично решение</a:t>
            </a:r>
            <a:endParaRPr/>
          </a:p>
        </p:txBody>
      </p:sp>
      <p:pic>
        <p:nvPicPr>
          <p:cNvPr id="432" name="Google Shape;432;p52"/>
          <p:cNvPicPr preferRelativeResize="0"/>
          <p:nvPr/>
        </p:nvPicPr>
        <p:blipFill>
          <a:blip r:embed="rId3">
            <a:alphaModFix/>
          </a:blip>
          <a:stretch>
            <a:fillRect/>
          </a:stretch>
        </p:blipFill>
        <p:spPr>
          <a:xfrm>
            <a:off x="2976450" y="543825"/>
            <a:ext cx="3376798" cy="34099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3"/>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38" name="Google Shape;438;p53"/>
          <p:cNvSpPr txBox="1"/>
          <p:nvPr>
            <p:ph idx="1" type="body"/>
          </p:nvPr>
        </p:nvSpPr>
        <p:spPr>
          <a:xfrm>
            <a:off x="455575" y="1017725"/>
            <a:ext cx="8167800" cy="35511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latin typeface="Cambria"/>
                <a:ea typeface="Cambria"/>
                <a:cs typeface="Cambria"/>
                <a:sym typeface="Cambria"/>
              </a:rPr>
              <a:t>Пешеходец трябва да започне движението си от т. А и да отиде до т. В, като спазва правилото, че от всяко кръстовище може да тръгне или на север или на изток. За преминаването на всяка отсечка от улица, заключена между две кръстовища, се заплаща определена такса. Какъв маршрут да се избере, така че общата платена сума да е минимална?</a:t>
            </a:r>
            <a:endParaRPr sz="1800">
              <a:latin typeface="Cambria"/>
              <a:ea typeface="Cambria"/>
              <a:cs typeface="Cambria"/>
              <a:sym typeface="Cambria"/>
            </a:endParaRPr>
          </a:p>
          <a:p>
            <a:pPr indent="0" lvl="0" marL="12700" marR="12700" rtl="0" algn="l">
              <a:lnSpc>
                <a:spcPct val="115000"/>
              </a:lnSpc>
              <a:spcBef>
                <a:spcPts val="0"/>
              </a:spcBef>
              <a:spcAft>
                <a:spcPts val="0"/>
              </a:spcAft>
              <a:buNone/>
            </a:pPr>
            <a:r>
              <a:t/>
            </a:r>
            <a:endParaRPr sz="1800">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4"/>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44" name="Google Shape;444;p54"/>
          <p:cNvSpPr txBox="1"/>
          <p:nvPr>
            <p:ph idx="1" type="body"/>
          </p:nvPr>
        </p:nvSpPr>
        <p:spPr>
          <a:xfrm>
            <a:off x="455575" y="1017725"/>
            <a:ext cx="8167800" cy="3551100"/>
          </a:xfrm>
          <a:prstGeom prst="rect">
            <a:avLst/>
          </a:prstGeom>
        </p:spPr>
        <p:txBody>
          <a:bodyPr anchorCtr="0" anchor="t" bIns="27000" lIns="81025" spcFirstLastPara="1" rIns="81025" wrap="square" tIns="27000">
            <a:noAutofit/>
          </a:bodyPr>
          <a:lstStyle/>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Фор­мулираме една фамилия от подзадачи</a:t>
            </a:r>
            <a:endParaRPr sz="1800">
              <a:latin typeface="Cambria"/>
              <a:ea typeface="Cambria"/>
              <a:cs typeface="Cambria"/>
              <a:sym typeface="Cambria"/>
            </a:endParaRPr>
          </a:p>
          <a:p>
            <a:pPr indent="-342900" lvl="1" marL="9144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за всяко кръстовище (i, j) означаваме с v[i][j] оптималното решение на задачата за намиране на маршрут с минимална такса, тръгвайки от т. А и стигайки до кръстовището с координати (i, j). </a:t>
            </a:r>
            <a:endParaRPr sz="1800">
              <a:latin typeface="Cambria"/>
              <a:ea typeface="Cambria"/>
              <a:cs typeface="Cambria"/>
              <a:sym typeface="Cambria"/>
            </a:endParaRPr>
          </a:p>
          <a:p>
            <a:pPr indent="-342900" lvl="1" marL="9144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v[0][0] = 0, тъй като цената за преминаване от т. А до същата точка е нула. </a:t>
            </a:r>
            <a:endParaRPr sz="1800">
              <a:latin typeface="Cambria"/>
              <a:ea typeface="Cambria"/>
              <a:cs typeface="Cambria"/>
              <a:sym typeface="Cambria"/>
            </a:endParaRPr>
          </a:p>
          <a:p>
            <a:pPr indent="-342900" lvl="1" marL="9144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v[0][1] e равно на таксата за преминаване по отсечката от т. А до съседното й кръстовище с координати (0,1)</a:t>
            </a:r>
            <a:endParaRPr sz="1800">
              <a:latin typeface="Cambria"/>
              <a:ea typeface="Cambria"/>
              <a:cs typeface="Cambria"/>
              <a:sym typeface="Cambria"/>
            </a:endParaRPr>
          </a:p>
          <a:p>
            <a:pPr indent="-342900" lvl="1" marL="9144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последователно прес­мятаме стойностите на v[i][j] чрез запълването на този масив по редове. Първо зареждаме стойности в v[0][0], v[0][1], ... , v[0][N], след това в v[l][0], v[1][1], ... , v[l][N] и т. н.). Получаваме v[N][N].</a:t>
            </a:r>
            <a:endParaRPr sz="1800">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5"/>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50" name="Google Shape;450;p55"/>
          <p:cNvSpPr txBox="1"/>
          <p:nvPr>
            <p:ph idx="1" type="body"/>
          </p:nvPr>
        </p:nvSpPr>
        <p:spPr>
          <a:xfrm>
            <a:off x="435550" y="997225"/>
            <a:ext cx="8167800" cy="3551100"/>
          </a:xfrm>
          <a:prstGeom prst="rect">
            <a:avLst/>
          </a:prstGeom>
        </p:spPr>
        <p:txBody>
          <a:bodyPr anchorCtr="0" anchor="t" bIns="27000" lIns="81025" spcFirstLastPara="1" rIns="81025" wrap="square" tIns="27000">
            <a:noAutofit/>
          </a:bodyPr>
          <a:lstStyle/>
          <a:p>
            <a:pPr indent="0" lvl="0" marL="12700" marR="12700" rtl="0" algn="just">
              <a:lnSpc>
                <a:spcPct val="115000"/>
              </a:lnSpc>
              <a:spcBef>
                <a:spcPts val="0"/>
              </a:spcBef>
              <a:spcAft>
                <a:spcPts val="0"/>
              </a:spcAft>
              <a:buNone/>
            </a:pPr>
            <a:r>
              <a:t/>
            </a:r>
            <a:endParaRPr sz="1800">
              <a:latin typeface="Cambria"/>
              <a:ea typeface="Cambria"/>
              <a:cs typeface="Cambria"/>
              <a:sym typeface="Cambria"/>
            </a:endParaRPr>
          </a:p>
          <a:p>
            <a:pPr indent="0" lvl="0" marL="0" marR="12700" rtl="0" algn="just">
              <a:lnSpc>
                <a:spcPct val="115000"/>
              </a:lnSpc>
              <a:spcBef>
                <a:spcPts val="0"/>
              </a:spcBef>
              <a:spcAft>
                <a:spcPts val="0"/>
              </a:spcAft>
              <a:buNone/>
            </a:pPr>
            <a:r>
              <a:t/>
            </a:r>
            <a:endParaRPr sz="1800">
              <a:latin typeface="Cambria"/>
              <a:ea typeface="Cambria"/>
              <a:cs typeface="Cambria"/>
              <a:sym typeface="Cambria"/>
            </a:endParaRPr>
          </a:p>
        </p:txBody>
      </p:sp>
      <p:cxnSp>
        <p:nvCxnSpPr>
          <p:cNvPr id="451" name="Google Shape;451;p55"/>
          <p:cNvCxnSpPr/>
          <p:nvPr/>
        </p:nvCxnSpPr>
        <p:spPr>
          <a:xfrm rot="10800000">
            <a:off x="1266100" y="1221800"/>
            <a:ext cx="8700" cy="31515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55"/>
          <p:cNvCxnSpPr/>
          <p:nvPr/>
        </p:nvCxnSpPr>
        <p:spPr>
          <a:xfrm flipH="1" rot="10800000">
            <a:off x="1265950" y="4302350"/>
            <a:ext cx="6507000" cy="9750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55"/>
          <p:cNvCxnSpPr/>
          <p:nvPr/>
        </p:nvCxnSpPr>
        <p:spPr>
          <a:xfrm>
            <a:off x="3169325" y="1434150"/>
            <a:ext cx="26700" cy="25674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55"/>
          <p:cNvCxnSpPr/>
          <p:nvPr/>
        </p:nvCxnSpPr>
        <p:spPr>
          <a:xfrm>
            <a:off x="4576925" y="1434150"/>
            <a:ext cx="17700" cy="2532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55"/>
          <p:cNvCxnSpPr/>
          <p:nvPr/>
        </p:nvCxnSpPr>
        <p:spPr>
          <a:xfrm>
            <a:off x="5975675" y="1434150"/>
            <a:ext cx="53100" cy="25320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55"/>
          <p:cNvCxnSpPr/>
          <p:nvPr/>
        </p:nvCxnSpPr>
        <p:spPr>
          <a:xfrm flipH="1" rot="10800000">
            <a:off x="2036150" y="2584900"/>
            <a:ext cx="4913400" cy="26700"/>
          </a:xfrm>
          <a:prstGeom prst="straightConnector1">
            <a:avLst/>
          </a:prstGeom>
          <a:noFill/>
          <a:ln cap="flat" cmpd="sng" w="9525">
            <a:solidFill>
              <a:schemeClr val="dk2"/>
            </a:solidFill>
            <a:prstDash val="solid"/>
            <a:round/>
            <a:headEnd len="med" w="med" type="none"/>
            <a:tailEnd len="med" w="med" type="none"/>
          </a:ln>
        </p:spPr>
      </p:cxnSp>
      <p:sp>
        <p:nvSpPr>
          <p:cNvPr id="457" name="Google Shape;457;p55"/>
          <p:cNvSpPr/>
          <p:nvPr/>
        </p:nvSpPr>
        <p:spPr>
          <a:xfrm>
            <a:off x="7365575" y="2407975"/>
            <a:ext cx="513300" cy="4248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И</a:t>
            </a:r>
            <a:endParaRPr>
              <a:latin typeface="Cambria"/>
              <a:ea typeface="Cambria"/>
              <a:cs typeface="Cambria"/>
              <a:sym typeface="Cambria"/>
            </a:endParaRPr>
          </a:p>
        </p:txBody>
      </p:sp>
      <p:sp>
        <p:nvSpPr>
          <p:cNvPr id="458" name="Google Shape;458;p55"/>
          <p:cNvSpPr/>
          <p:nvPr/>
        </p:nvSpPr>
        <p:spPr>
          <a:xfrm>
            <a:off x="3675850" y="2690625"/>
            <a:ext cx="513300" cy="4248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|yx|</a:t>
            </a:r>
            <a:endParaRPr>
              <a:latin typeface="Cambria"/>
              <a:ea typeface="Cambria"/>
              <a:cs typeface="Cambria"/>
              <a:sym typeface="Cambria"/>
            </a:endParaRPr>
          </a:p>
        </p:txBody>
      </p:sp>
      <p:sp>
        <p:nvSpPr>
          <p:cNvPr id="459" name="Google Shape;459;p55"/>
          <p:cNvSpPr/>
          <p:nvPr/>
        </p:nvSpPr>
        <p:spPr>
          <a:xfrm>
            <a:off x="2562275" y="3966150"/>
            <a:ext cx="513300" cy="4248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A</a:t>
            </a:r>
            <a:endParaRPr>
              <a:latin typeface="Cambria"/>
              <a:ea typeface="Cambria"/>
              <a:cs typeface="Cambria"/>
              <a:sym typeface="Cambria"/>
            </a:endParaRPr>
          </a:p>
        </p:txBody>
      </p:sp>
      <p:sp>
        <p:nvSpPr>
          <p:cNvPr id="460" name="Google Shape;460;p55"/>
          <p:cNvSpPr/>
          <p:nvPr/>
        </p:nvSpPr>
        <p:spPr>
          <a:xfrm>
            <a:off x="4666125" y="3449475"/>
            <a:ext cx="842100" cy="4248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z(i, j-1)</a:t>
            </a:r>
            <a:endParaRPr>
              <a:latin typeface="Cambria"/>
              <a:ea typeface="Cambria"/>
              <a:cs typeface="Cambria"/>
              <a:sym typeface="Cambria"/>
            </a:endParaRPr>
          </a:p>
        </p:txBody>
      </p:sp>
      <p:sp>
        <p:nvSpPr>
          <p:cNvPr id="461" name="Google Shape;461;p55"/>
          <p:cNvSpPr/>
          <p:nvPr/>
        </p:nvSpPr>
        <p:spPr>
          <a:xfrm>
            <a:off x="3247775" y="2081075"/>
            <a:ext cx="842100" cy="4248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y(i-1, j)</a:t>
            </a:r>
            <a:endParaRPr>
              <a:latin typeface="Cambria"/>
              <a:ea typeface="Cambria"/>
              <a:cs typeface="Cambria"/>
              <a:sym typeface="Cambria"/>
            </a:endParaRPr>
          </a:p>
        </p:txBody>
      </p:sp>
      <p:sp>
        <p:nvSpPr>
          <p:cNvPr id="462" name="Google Shape;462;p55"/>
          <p:cNvSpPr/>
          <p:nvPr/>
        </p:nvSpPr>
        <p:spPr>
          <a:xfrm>
            <a:off x="4666125" y="2081075"/>
            <a:ext cx="654300" cy="4248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x(i, j)</a:t>
            </a:r>
            <a:endParaRPr>
              <a:latin typeface="Cambria"/>
              <a:ea typeface="Cambria"/>
              <a:cs typeface="Cambria"/>
              <a:sym typeface="Cambria"/>
            </a:endParaRPr>
          </a:p>
        </p:txBody>
      </p:sp>
      <p:sp>
        <p:nvSpPr>
          <p:cNvPr id="463" name="Google Shape;463;p55"/>
          <p:cNvSpPr/>
          <p:nvPr/>
        </p:nvSpPr>
        <p:spPr>
          <a:xfrm>
            <a:off x="4262800" y="870125"/>
            <a:ext cx="513300" cy="4248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З</a:t>
            </a:r>
            <a:endParaRPr>
              <a:latin typeface="Cambria"/>
              <a:ea typeface="Cambria"/>
              <a:cs typeface="Cambria"/>
              <a:sym typeface="Cambria"/>
            </a:endParaRPr>
          </a:p>
        </p:txBody>
      </p:sp>
      <p:sp>
        <p:nvSpPr>
          <p:cNvPr id="464" name="Google Shape;464;p55"/>
          <p:cNvSpPr/>
          <p:nvPr/>
        </p:nvSpPr>
        <p:spPr>
          <a:xfrm>
            <a:off x="4668975" y="2818138"/>
            <a:ext cx="513300" cy="4248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|zx|</a:t>
            </a:r>
            <a:endParaRPr>
              <a:latin typeface="Cambria"/>
              <a:ea typeface="Cambria"/>
              <a:cs typeface="Cambria"/>
              <a:sym typeface="Cambria"/>
            </a:endParaRPr>
          </a:p>
        </p:txBody>
      </p:sp>
      <p:cxnSp>
        <p:nvCxnSpPr>
          <p:cNvPr id="465" name="Google Shape;465;p55"/>
          <p:cNvCxnSpPr/>
          <p:nvPr/>
        </p:nvCxnSpPr>
        <p:spPr>
          <a:xfrm flipH="1" rot="10800000">
            <a:off x="3310950" y="2647150"/>
            <a:ext cx="1221600" cy="8700"/>
          </a:xfrm>
          <a:prstGeom prst="straightConnector1">
            <a:avLst/>
          </a:prstGeom>
          <a:noFill/>
          <a:ln cap="flat" cmpd="sng" w="9525">
            <a:solidFill>
              <a:srgbClr val="C27BA0"/>
            </a:solidFill>
            <a:prstDash val="solid"/>
            <a:round/>
            <a:headEnd len="med" w="med" type="none"/>
            <a:tailEnd len="med" w="med" type="triangle"/>
          </a:ln>
        </p:spPr>
      </p:cxnSp>
      <p:cxnSp>
        <p:nvCxnSpPr>
          <p:cNvPr id="466" name="Google Shape;466;p55"/>
          <p:cNvCxnSpPr/>
          <p:nvPr/>
        </p:nvCxnSpPr>
        <p:spPr>
          <a:xfrm flipH="1" rot="10800000">
            <a:off x="4665450" y="2682500"/>
            <a:ext cx="8700" cy="1203900"/>
          </a:xfrm>
          <a:prstGeom prst="straightConnector1">
            <a:avLst/>
          </a:prstGeom>
          <a:noFill/>
          <a:ln cap="flat" cmpd="sng" w="9525">
            <a:solidFill>
              <a:srgbClr val="C27BA0"/>
            </a:solidFill>
            <a:prstDash val="solid"/>
            <a:round/>
            <a:headEnd len="med" w="med" type="none"/>
            <a:tailEnd len="med" w="med" type="triangle"/>
          </a:ln>
        </p:spPr>
      </p:cxnSp>
      <p:sp>
        <p:nvSpPr>
          <p:cNvPr id="467" name="Google Shape;467;p55"/>
          <p:cNvSpPr/>
          <p:nvPr/>
        </p:nvSpPr>
        <p:spPr>
          <a:xfrm>
            <a:off x="4523800" y="2531900"/>
            <a:ext cx="142200" cy="1587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55"/>
          <p:cNvCxnSpPr/>
          <p:nvPr/>
        </p:nvCxnSpPr>
        <p:spPr>
          <a:xfrm flipH="1" rot="10800000">
            <a:off x="2160100" y="3877400"/>
            <a:ext cx="4815900" cy="26700"/>
          </a:xfrm>
          <a:prstGeom prst="straightConnector1">
            <a:avLst/>
          </a:prstGeom>
          <a:noFill/>
          <a:ln cap="flat" cmpd="sng" w="9525">
            <a:solidFill>
              <a:schemeClr val="dk2"/>
            </a:solidFill>
            <a:prstDash val="solid"/>
            <a:round/>
            <a:headEnd len="med" w="med" type="none"/>
            <a:tailEnd len="med" w="med" type="none"/>
          </a:ln>
        </p:spPr>
      </p:cxnSp>
      <p:sp>
        <p:nvSpPr>
          <p:cNvPr id="469" name="Google Shape;469;p55"/>
          <p:cNvSpPr/>
          <p:nvPr/>
        </p:nvSpPr>
        <p:spPr>
          <a:xfrm>
            <a:off x="3124375" y="2518900"/>
            <a:ext cx="142200" cy="1587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4514750" y="3811400"/>
            <a:ext cx="142200" cy="1587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55"/>
          <p:cNvCxnSpPr/>
          <p:nvPr/>
        </p:nvCxnSpPr>
        <p:spPr>
          <a:xfrm flipH="1" rot="10800000">
            <a:off x="3257850" y="4196400"/>
            <a:ext cx="1310100" cy="8700"/>
          </a:xfrm>
          <a:prstGeom prst="straightConnector1">
            <a:avLst/>
          </a:prstGeom>
          <a:noFill/>
          <a:ln cap="flat" cmpd="sng" w="9525">
            <a:solidFill>
              <a:srgbClr val="E69138"/>
            </a:solidFill>
            <a:prstDash val="solid"/>
            <a:round/>
            <a:headEnd len="med" w="med" type="none"/>
            <a:tailEnd len="med" w="med" type="triangle"/>
          </a:ln>
        </p:spPr>
      </p:cxnSp>
      <p:cxnSp>
        <p:nvCxnSpPr>
          <p:cNvPr id="472" name="Google Shape;472;p55"/>
          <p:cNvCxnSpPr/>
          <p:nvPr/>
        </p:nvCxnSpPr>
        <p:spPr>
          <a:xfrm rot="10800000">
            <a:off x="2850625" y="2700175"/>
            <a:ext cx="17700" cy="1097700"/>
          </a:xfrm>
          <a:prstGeom prst="straightConnector1">
            <a:avLst/>
          </a:prstGeom>
          <a:noFill/>
          <a:ln cap="flat" cmpd="sng" w="9525">
            <a:solidFill>
              <a:srgbClr val="E69138"/>
            </a:solidFill>
            <a:prstDash val="solid"/>
            <a:round/>
            <a:headEnd len="med" w="med" type="none"/>
            <a:tailEnd len="med" w="med" type="triangle"/>
          </a:ln>
        </p:spPr>
      </p:cxnSp>
      <p:sp>
        <p:nvSpPr>
          <p:cNvPr id="473" name="Google Shape;473;p55"/>
          <p:cNvSpPr/>
          <p:nvPr/>
        </p:nvSpPr>
        <p:spPr>
          <a:xfrm>
            <a:off x="6329775" y="1082600"/>
            <a:ext cx="1646700" cy="687900"/>
          </a:xfrm>
          <a:prstGeom prst="cloudCallout">
            <a:avLst>
              <a:gd fmla="val -147844" name="adj1"/>
              <a:gd fmla="val 172271"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mbria"/>
                <a:ea typeface="Cambria"/>
                <a:cs typeface="Cambria"/>
                <a:sym typeface="Cambria"/>
              </a:rPr>
              <a:t>|yx|?|zx|</a:t>
            </a:r>
            <a:endParaRPr sz="18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Методът “разделяй и владей”</a:t>
            </a:r>
            <a:endParaRPr>
              <a:latin typeface="Cambria"/>
              <a:ea typeface="Cambria"/>
              <a:cs typeface="Cambria"/>
              <a:sym typeface="Cambria"/>
            </a:endParaRPr>
          </a:p>
        </p:txBody>
      </p:sp>
      <p:sp>
        <p:nvSpPr>
          <p:cNvPr id="124" name="Google Shape;124;p20"/>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81000" lvl="0" marL="457200" rtl="0" algn="just">
              <a:spcBef>
                <a:spcPts val="500"/>
              </a:spcBef>
              <a:spcAft>
                <a:spcPts val="0"/>
              </a:spcAft>
              <a:buSzPts val="2400"/>
              <a:buFont typeface="Cambria"/>
              <a:buChar char="▪"/>
            </a:pPr>
            <a:r>
              <a:rPr lang="en" sz="2400">
                <a:latin typeface="Cambria"/>
                <a:ea typeface="Cambria"/>
                <a:cs typeface="Cambria"/>
                <a:sym typeface="Cambria"/>
              </a:rPr>
              <a:t>Един от най-важните и най-широко приложим метод за проектиране на ефективни алгоритми </a:t>
            </a:r>
            <a:endParaRPr sz="2400">
              <a:latin typeface="Cambria"/>
              <a:ea typeface="Cambria"/>
              <a:cs typeface="Cambria"/>
              <a:sym typeface="Cambria"/>
            </a:endParaRPr>
          </a:p>
          <a:p>
            <a:pPr indent="-381000" lvl="0" marL="457200" rtl="0" algn="just">
              <a:spcBef>
                <a:spcPts val="0"/>
              </a:spcBef>
              <a:spcAft>
                <a:spcPts val="0"/>
              </a:spcAft>
              <a:buSzPts val="2400"/>
              <a:buFont typeface="Cambria"/>
              <a:buChar char="▪"/>
            </a:pPr>
            <a:r>
              <a:rPr lang="en" sz="2400">
                <a:latin typeface="Cambria"/>
                <a:ea typeface="Cambria"/>
                <a:cs typeface="Cambria"/>
                <a:sym typeface="Cambria"/>
              </a:rPr>
              <a:t>Метод на декомпозицията </a:t>
            </a:r>
            <a:endParaRPr sz="2400">
              <a:latin typeface="Cambria"/>
              <a:ea typeface="Cambria"/>
              <a:cs typeface="Cambria"/>
              <a:sym typeface="Cambria"/>
            </a:endParaRPr>
          </a:p>
          <a:p>
            <a:pPr indent="-381000" lvl="0" marL="457200" rtl="0" algn="just">
              <a:spcBef>
                <a:spcPts val="0"/>
              </a:spcBef>
              <a:spcAft>
                <a:spcPts val="0"/>
              </a:spcAft>
              <a:buSzPts val="2400"/>
              <a:buFont typeface="Cambria"/>
              <a:buChar char="▪"/>
            </a:pPr>
            <a:r>
              <a:rPr lang="en" sz="2400">
                <a:latin typeface="Cambria"/>
                <a:ea typeface="Cambria"/>
                <a:cs typeface="Cambria"/>
                <a:sym typeface="Cambria"/>
              </a:rPr>
              <a:t>Разделя дадена задача с размер N на по-малки задачи, </a:t>
            </a:r>
            <a:endParaRPr sz="2400">
              <a:latin typeface="Cambria"/>
              <a:ea typeface="Cambria"/>
              <a:cs typeface="Cambria"/>
              <a:sym typeface="Cambria"/>
            </a:endParaRPr>
          </a:p>
          <a:p>
            <a:pPr indent="-381000" lvl="0" marL="457200" rtl="0" algn="just">
              <a:spcBef>
                <a:spcPts val="0"/>
              </a:spcBef>
              <a:spcAft>
                <a:spcPts val="0"/>
              </a:spcAft>
              <a:buSzPts val="2400"/>
              <a:buFont typeface="Cambria"/>
              <a:buChar char="▪"/>
            </a:pPr>
            <a:r>
              <a:rPr lang="en" sz="2400">
                <a:latin typeface="Cambria"/>
                <a:ea typeface="Cambria"/>
                <a:cs typeface="Cambria"/>
                <a:sym typeface="Cambria"/>
              </a:rPr>
              <a:t>На основата на решенията на по-малките задачи се получава решението на първоначалната задача.</a:t>
            </a:r>
            <a:endParaRPr sz="2400">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6"/>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79" name="Google Shape;479;p56"/>
          <p:cNvSpPr txBox="1"/>
          <p:nvPr>
            <p:ph idx="1" type="body"/>
          </p:nvPr>
        </p:nvSpPr>
        <p:spPr>
          <a:xfrm>
            <a:off x="455575" y="1017725"/>
            <a:ext cx="8167800" cy="3551100"/>
          </a:xfrm>
          <a:prstGeom prst="rect">
            <a:avLst/>
          </a:prstGeom>
        </p:spPr>
        <p:txBody>
          <a:bodyPr anchorCtr="0" anchor="t" bIns="27000" lIns="81025" spcFirstLastPara="1" rIns="81025" wrap="square" tIns="27000">
            <a:noAutofit/>
          </a:bodyPr>
          <a:lstStyle/>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a[i][j] - таксата за преминаване по вертикалната отсечка от кръстови­ще (i, j-1) до кръстовище (i, j), </a:t>
            </a:r>
            <a:endParaRPr sz="1800">
              <a:latin typeface="Cambria"/>
              <a:ea typeface="Cambria"/>
              <a:cs typeface="Cambria"/>
              <a:sym typeface="Cambria"/>
            </a:endParaRPr>
          </a:p>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с b[i][j] - таксата за преминаване по хоризонталната отсечка от (i-1 ,j) до (i, j). </a:t>
            </a:r>
            <a:endParaRPr sz="1800">
              <a:latin typeface="Cambria"/>
              <a:ea typeface="Cambria"/>
              <a:cs typeface="Cambria"/>
              <a:sym typeface="Cambria"/>
            </a:endParaRPr>
          </a:p>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v[i][j] = min{v[i][j-1]+a[i][j], v[i-1][j] + b[i][j]}</a:t>
            </a:r>
            <a:endParaRPr sz="1800">
              <a:latin typeface="Cambria"/>
              <a:ea typeface="Cambria"/>
              <a:cs typeface="Cambria"/>
              <a:sym typeface="Cambria"/>
            </a:endParaRPr>
          </a:p>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 v[i][0] = v[i-1][0] + b[i][0] - </a:t>
            </a:r>
            <a:r>
              <a:rPr lang="en" sz="1800">
                <a:latin typeface="Cambria"/>
                <a:ea typeface="Cambria"/>
                <a:cs typeface="Cambria"/>
                <a:sym typeface="Cambria"/>
              </a:rPr>
              <a:t>рекурентна зависимост за първия ред</a:t>
            </a:r>
            <a:endParaRPr sz="1800">
              <a:latin typeface="Cambria"/>
              <a:ea typeface="Cambria"/>
              <a:cs typeface="Cambria"/>
              <a:sym typeface="Cambria"/>
            </a:endParaRPr>
          </a:p>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 v[0][j] = v[0][j - 1] + а[0][j] - </a:t>
            </a:r>
            <a:r>
              <a:rPr lang="en" sz="1800">
                <a:latin typeface="Cambria"/>
                <a:ea typeface="Cambria"/>
                <a:cs typeface="Cambria"/>
                <a:sym typeface="Cambria"/>
              </a:rPr>
              <a:t>рекурентна  зависимост за първия стълб </a:t>
            </a:r>
            <a:endParaRPr sz="1800">
              <a:latin typeface="Cambria"/>
              <a:ea typeface="Cambria"/>
              <a:cs typeface="Cambria"/>
              <a:sym typeface="Cambria"/>
            </a:endParaRPr>
          </a:p>
          <a:p>
            <a:pPr indent="0" lvl="0" marL="457200" marR="12700" rtl="0" algn="just">
              <a:lnSpc>
                <a:spcPct val="115000"/>
              </a:lnSpc>
              <a:spcBef>
                <a:spcPts val="1100"/>
              </a:spcBef>
              <a:spcAft>
                <a:spcPts val="0"/>
              </a:spcAft>
              <a:buNone/>
            </a:pPr>
            <a:r>
              <a:t/>
            </a:r>
            <a:endParaRPr sz="1800">
              <a:latin typeface="Cambria"/>
              <a:ea typeface="Cambria"/>
              <a:cs typeface="Cambria"/>
              <a:sym typeface="Cambria"/>
            </a:endParaRPr>
          </a:p>
          <a:p>
            <a:pPr indent="0" lvl="0" marL="0" marR="12700" rtl="0" algn="just">
              <a:lnSpc>
                <a:spcPct val="115000"/>
              </a:lnSpc>
              <a:spcBef>
                <a:spcPts val="0"/>
              </a:spcBef>
              <a:spcAft>
                <a:spcPts val="0"/>
              </a:spcAft>
              <a:buNone/>
            </a:pPr>
            <a:r>
              <a:t/>
            </a:r>
            <a:endParaRPr sz="1800">
              <a:latin typeface="Cambria"/>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7"/>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Задача за пешеходеца</a:t>
            </a:r>
            <a:endParaRPr>
              <a:latin typeface="Cambria"/>
              <a:ea typeface="Cambria"/>
              <a:cs typeface="Cambria"/>
              <a:sym typeface="Cambria"/>
            </a:endParaRPr>
          </a:p>
        </p:txBody>
      </p:sp>
      <p:sp>
        <p:nvSpPr>
          <p:cNvPr id="485" name="Google Shape;485;p57"/>
          <p:cNvSpPr txBox="1"/>
          <p:nvPr>
            <p:ph idx="1" type="body"/>
          </p:nvPr>
        </p:nvSpPr>
        <p:spPr>
          <a:xfrm>
            <a:off x="455575" y="1017725"/>
            <a:ext cx="8167800" cy="3551100"/>
          </a:xfrm>
          <a:prstGeom prst="rect">
            <a:avLst/>
          </a:prstGeom>
        </p:spPr>
        <p:txBody>
          <a:bodyPr anchorCtr="0" anchor="t" bIns="27000" lIns="81025" spcFirstLastPara="1" rIns="81025" wrap="square" tIns="27000">
            <a:noAutofit/>
          </a:bodyPr>
          <a:lstStyle/>
          <a:p>
            <a:pPr indent="0" lvl="0" marL="12700" marR="12700" rtl="0" algn="just">
              <a:lnSpc>
                <a:spcPct val="115000"/>
              </a:lnSpc>
              <a:spcBef>
                <a:spcPts val="0"/>
              </a:spcBef>
              <a:spcAft>
                <a:spcPts val="0"/>
              </a:spcAft>
              <a:buNone/>
            </a:pPr>
            <a:r>
              <a:rPr lang="en" sz="1800">
                <a:latin typeface="Cambria"/>
                <a:ea typeface="Cambria"/>
                <a:cs typeface="Cambria"/>
                <a:sym typeface="Cambria"/>
              </a:rPr>
              <a:t>За да получим самия маршрут:</a:t>
            </a:r>
            <a:endParaRPr sz="1800">
              <a:latin typeface="Cambria"/>
              <a:ea typeface="Cambria"/>
              <a:cs typeface="Cambria"/>
              <a:sym typeface="Cambria"/>
            </a:endParaRPr>
          </a:p>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при зареждането на всяка от стойностите на v[i][j] , запомняме откъде е получена тази стойност; по-точно - при кой от двата случая е бил достигнат ми­нимумът: дали при идване „отдолу“ или при идване „отляво“ върху кръстовището (i, j). </a:t>
            </a:r>
            <a:endParaRPr sz="1800">
              <a:latin typeface="Cambria"/>
              <a:ea typeface="Cambria"/>
              <a:cs typeface="Cambria"/>
              <a:sym typeface="Cambria"/>
            </a:endParaRPr>
          </a:p>
          <a:p>
            <a:pPr indent="-342900" lvl="0" marL="457200" marR="127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използваме допълнителен масив w[i][j], чиито елементи да зареждаме с 1, ако в точката (i,j) оптималният маршрут е дошъл „отляво“ и с 0, ако в същата точка оптималният маршрут е дошъл „отдолу“. Освен това за начална стойност присвояваме w[0] [0]=-1.</a:t>
            </a:r>
            <a:endParaRPr sz="1800">
              <a:latin typeface="Cambria"/>
              <a:ea typeface="Cambria"/>
              <a:cs typeface="Cambria"/>
              <a:sym typeface="Cambria"/>
            </a:endParaRPr>
          </a:p>
          <a:p>
            <a:pPr indent="0" lvl="0" marL="457200" marR="990600" rtl="0" algn="just">
              <a:lnSpc>
                <a:spcPct val="115000"/>
              </a:lnSpc>
              <a:spcBef>
                <a:spcPts val="0"/>
              </a:spcBef>
              <a:spcAft>
                <a:spcPts val="0"/>
              </a:spcAft>
              <a:buNone/>
            </a:pPr>
            <a:r>
              <a:t/>
            </a:r>
            <a:endParaRPr sz="1800">
              <a:latin typeface="Cambria"/>
              <a:ea typeface="Cambria"/>
              <a:cs typeface="Cambria"/>
              <a:sym typeface="Cambria"/>
            </a:endParaRPr>
          </a:p>
          <a:p>
            <a:pPr indent="0" lvl="0" marL="0" marR="12700" rtl="0" algn="just">
              <a:lnSpc>
                <a:spcPct val="115000"/>
              </a:lnSpc>
              <a:spcBef>
                <a:spcPts val="0"/>
              </a:spcBef>
              <a:spcAft>
                <a:spcPts val="0"/>
              </a:spcAft>
              <a:buNone/>
            </a:pPr>
            <a:r>
              <a:t/>
            </a:r>
            <a:endParaRPr sz="1800">
              <a:latin typeface="Cambria"/>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Обобщение</a:t>
            </a:r>
            <a:endParaRPr>
              <a:latin typeface="Cambria"/>
              <a:ea typeface="Cambria"/>
              <a:cs typeface="Cambria"/>
              <a:sym typeface="Cambria"/>
            </a:endParaRPr>
          </a:p>
        </p:txBody>
      </p:sp>
      <p:sp>
        <p:nvSpPr>
          <p:cNvPr id="491" name="Google Shape;491;p58"/>
          <p:cNvSpPr txBox="1"/>
          <p:nvPr>
            <p:ph idx="1" type="body"/>
          </p:nvPr>
        </p:nvSpPr>
        <p:spPr>
          <a:xfrm>
            <a:off x="311700" y="1152475"/>
            <a:ext cx="6098700" cy="3416400"/>
          </a:xfrm>
          <a:prstGeom prst="rect">
            <a:avLst/>
          </a:prstGeom>
        </p:spPr>
        <p:txBody>
          <a:bodyPr anchorCtr="0" anchor="t" bIns="27000" lIns="81025" spcFirstLastPara="1" rIns="81025" wrap="square" tIns="27000">
            <a:noAutofit/>
          </a:bodyPr>
          <a:lstStyle/>
          <a:p>
            <a:pPr indent="-381000" lvl="0" marL="457200" rtl="0" algn="just">
              <a:spcBef>
                <a:spcPts val="500"/>
              </a:spcBef>
              <a:spcAft>
                <a:spcPts val="0"/>
              </a:spcAft>
              <a:buSzPts val="2400"/>
              <a:buChar char="▪"/>
            </a:pPr>
            <a:r>
              <a:rPr lang="en" sz="2400"/>
              <a:t>Динамичното оптимиране  </a:t>
            </a:r>
            <a:endParaRPr sz="2400"/>
          </a:p>
          <a:p>
            <a:pPr indent="-381000" lvl="1" marL="914400" rtl="0" algn="just">
              <a:spcBef>
                <a:spcPts val="0"/>
              </a:spcBef>
              <a:spcAft>
                <a:spcPts val="0"/>
              </a:spcAft>
              <a:buSzPts val="2400"/>
              <a:buChar char="▪"/>
            </a:pPr>
            <a:r>
              <a:rPr lang="en"/>
              <a:t>решава подзадачи, които се припокриват</a:t>
            </a:r>
            <a:endParaRPr/>
          </a:p>
          <a:p>
            <a:pPr indent="-381000" lvl="1" marL="914400" rtl="0" algn="just">
              <a:spcBef>
                <a:spcPts val="0"/>
              </a:spcBef>
              <a:spcAft>
                <a:spcPts val="0"/>
              </a:spcAft>
              <a:buSzPts val="2400"/>
              <a:buChar char="▪"/>
            </a:pPr>
            <a:r>
              <a:rPr lang="en"/>
              <a:t>избира  оптималните решения на  подзадачите</a:t>
            </a:r>
            <a:endParaRPr/>
          </a:p>
          <a:p>
            <a:pPr indent="-381000" lvl="1" marL="914400" rtl="0" algn="just">
              <a:spcBef>
                <a:spcPts val="0"/>
              </a:spcBef>
              <a:spcAft>
                <a:spcPts val="0"/>
              </a:spcAft>
              <a:buSzPts val="2400"/>
              <a:buChar char="▪"/>
            </a:pPr>
            <a:r>
              <a:rPr lang="en"/>
              <a:t>комбинира оптималните решения на подзадачите и получава оптимално общо решение</a:t>
            </a:r>
            <a:endParaRPr/>
          </a:p>
          <a:p>
            <a:pPr indent="0" lvl="0" marL="457200" marR="0" rtl="0" algn="l">
              <a:lnSpc>
                <a:spcPct val="105000"/>
              </a:lnSpc>
              <a:spcBef>
                <a:spcPts val="500"/>
              </a:spcBef>
              <a:spcAft>
                <a:spcPts val="0"/>
              </a:spcAft>
              <a:buNone/>
            </a:pPr>
            <a:r>
              <a:t/>
            </a:r>
            <a:endParaRPr sz="1800"/>
          </a:p>
        </p:txBody>
      </p:sp>
      <p:pic>
        <p:nvPicPr>
          <p:cNvPr id="492" name="Google Shape;492;p58"/>
          <p:cNvPicPr preferRelativeResize="0"/>
          <p:nvPr/>
        </p:nvPicPr>
        <p:blipFill>
          <a:blip r:embed="rId3">
            <a:alphaModFix/>
          </a:blip>
          <a:stretch>
            <a:fillRect/>
          </a:stretch>
        </p:blipFill>
        <p:spPr>
          <a:xfrm>
            <a:off x="6371276" y="2696476"/>
            <a:ext cx="2684200" cy="2296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9"/>
          <p:cNvSpPr txBox="1"/>
          <p:nvPr>
            <p:ph type="title"/>
          </p:nvPr>
        </p:nvSpPr>
        <p:spPr>
          <a:xfrm>
            <a:off x="142839" y="29681"/>
            <a:ext cx="8857200" cy="833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Динамично оптимиране</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60"/>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t>Лиценз</a:t>
            </a:r>
            <a:endParaRPr/>
          </a:p>
        </p:txBody>
      </p:sp>
      <p:sp>
        <p:nvSpPr>
          <p:cNvPr id="503" name="Google Shape;503;p60"/>
          <p:cNvSpPr txBox="1"/>
          <p:nvPr>
            <p:ph idx="1" type="body"/>
          </p:nvPr>
        </p:nvSpPr>
        <p:spPr>
          <a:xfrm>
            <a:off x="311700" y="1152475"/>
            <a:ext cx="8520600" cy="3492900"/>
          </a:xfrm>
          <a:prstGeom prst="rect">
            <a:avLst/>
          </a:prstGeom>
        </p:spPr>
        <p:txBody>
          <a:bodyPr anchorCtr="0" anchor="t" bIns="27000" lIns="81025" spcFirstLastPara="1" rIns="81025" wrap="square" tIns="27000">
            <a:noAutofit/>
          </a:bodyPr>
          <a:lstStyle/>
          <a:p>
            <a:pPr indent="-241246" lvl="0" marL="304746" rtl="0" algn="l">
              <a:spcBef>
                <a:spcPts val="0"/>
              </a:spcBef>
              <a:spcAft>
                <a:spcPts val="0"/>
              </a:spcAft>
              <a:buSzPts val="2400"/>
              <a:buFont typeface="Cambria"/>
              <a:buChar char="▪"/>
            </a:pPr>
            <a:r>
              <a:rPr lang="en" sz="2400"/>
              <a:t>Настоящият курс (слайдове, примери, видео, задачи и др.) се разпространяват под свободен лиценз "</a:t>
            </a:r>
            <a:r>
              <a:rPr lang="en" sz="2400" u="sng">
                <a:solidFill>
                  <a:schemeClr val="hlink"/>
                </a:solidFill>
                <a:hlinkClick r:id="rId3"/>
              </a:rPr>
              <a:t>Creative Commons Attribution-NonCommercial-ShareAlike 4.0 International</a:t>
            </a:r>
            <a:r>
              <a:rPr lang="en" sz="2400"/>
              <a:t>"</a:t>
            </a:r>
            <a:endParaRPr sz="2400"/>
          </a:p>
          <a:p>
            <a:pPr indent="0" lvl="0" marL="0" rtl="0" algn="l">
              <a:spcBef>
                <a:spcPts val="0"/>
              </a:spcBef>
              <a:spcAft>
                <a:spcPts val="0"/>
              </a:spcAft>
              <a:buNone/>
            </a:pPr>
            <a:r>
              <a:t/>
            </a:r>
            <a:endParaRPr sz="2400"/>
          </a:p>
          <a:p>
            <a:pPr indent="0" lvl="0" marL="0" marR="0" rtl="0" algn="l">
              <a:lnSpc>
                <a:spcPct val="105000"/>
              </a:lnSpc>
              <a:spcBef>
                <a:spcPts val="0"/>
              </a:spcBef>
              <a:spcAft>
                <a:spcPts val="0"/>
              </a:spcAft>
              <a:buNone/>
            </a:pPr>
            <a:r>
              <a:t/>
            </a:r>
            <a:endParaRPr sz="2400"/>
          </a:p>
          <a:p>
            <a:pPr indent="0" lvl="0" marL="0" marR="0" rtl="0" algn="l">
              <a:lnSpc>
                <a:spcPct val="105000"/>
              </a:lnSpc>
              <a:spcBef>
                <a:spcPts val="0"/>
              </a:spcBef>
              <a:spcAft>
                <a:spcPts val="0"/>
              </a:spcAft>
              <a:buNone/>
            </a:pPr>
            <a:r>
              <a:t/>
            </a:r>
            <a:endParaRPr sz="2400"/>
          </a:p>
          <a:p>
            <a:pPr indent="-203146" lvl="0" marL="304746" marR="0" rtl="0" algn="l">
              <a:lnSpc>
                <a:spcPct val="105000"/>
              </a:lnSpc>
              <a:spcBef>
                <a:spcPts val="0"/>
              </a:spcBef>
              <a:spcAft>
                <a:spcPts val="0"/>
              </a:spcAft>
              <a:buSzPts val="1800"/>
              <a:buFont typeface="Cambria"/>
              <a:buChar char="▪"/>
            </a:pPr>
            <a:r>
              <a:rPr lang="en" sz="1800"/>
              <a:t>Благодарности: настоящият материал може да съдържа части от следните източници​:</a:t>
            </a:r>
            <a:endParaRPr sz="1800"/>
          </a:p>
          <a:p>
            <a:pPr indent="-157946" lvl="1" marL="609493" marR="0" rtl="0" algn="l">
              <a:lnSpc>
                <a:spcPct val="105000"/>
              </a:lnSpc>
              <a:spcBef>
                <a:spcPts val="0"/>
              </a:spcBef>
              <a:spcAft>
                <a:spcPts val="0"/>
              </a:spcAft>
              <a:buSzPts val="1400"/>
              <a:buFont typeface="Cambria"/>
              <a:buChar char="▪"/>
            </a:pPr>
            <a:r>
              <a:rPr lang="en" sz="1400"/>
              <a:t>Книга "Основи на програмирането със C#" от Светлин Наков и колектив с лиценз CC-BY-SA​</a:t>
            </a:r>
            <a:endParaRPr sz="1400"/>
          </a:p>
          <a:p>
            <a:pPr indent="-157946" lvl="1" marL="609493" marR="0" rtl="0" algn="l">
              <a:lnSpc>
                <a:spcPct val="105000"/>
              </a:lnSpc>
              <a:spcBef>
                <a:spcPts val="0"/>
              </a:spcBef>
              <a:spcAft>
                <a:spcPts val="0"/>
              </a:spcAft>
              <a:buSzPts val="1400"/>
              <a:buFont typeface="Noto Sans Symbols"/>
              <a:buChar char="▪"/>
            </a:pPr>
            <a:r>
              <a:rPr lang="en" sz="1400"/>
              <a:t>Курс “Алгоритми” от СофтУни с лиценз CC</a:t>
            </a:r>
            <a:endParaRPr sz="1400"/>
          </a:p>
          <a:p>
            <a:pPr indent="0" lvl="0" marL="0" rtl="0" algn="l">
              <a:spcBef>
                <a:spcPts val="0"/>
              </a:spcBef>
              <a:spcAft>
                <a:spcPts val="0"/>
              </a:spcAft>
              <a:buNone/>
            </a:pPr>
            <a:r>
              <a:t/>
            </a:r>
            <a:endParaRPr sz="2400"/>
          </a:p>
        </p:txBody>
      </p:sp>
      <p:pic>
        <p:nvPicPr>
          <p:cNvPr id="504" name="Google Shape;504;p60" title="CC-BY-NC-SA License">
            <a:hlinkClick r:id="rId4"/>
          </p:cNvPr>
          <p:cNvPicPr preferRelativeResize="0"/>
          <p:nvPr/>
        </p:nvPicPr>
        <p:blipFill rotWithShape="1">
          <a:blip r:embed="rId5">
            <a:alphaModFix/>
          </a:blip>
          <a:srcRect b="0" l="0" r="0" t="0"/>
          <a:stretch/>
        </p:blipFill>
        <p:spPr>
          <a:xfrm>
            <a:off x="6851683" y="4286172"/>
            <a:ext cx="2175600" cy="761100"/>
          </a:xfrm>
          <a:prstGeom prst="roundRect">
            <a:avLst>
              <a:gd fmla="val 3940" name="adj"/>
            </a:avLst>
          </a:prstGeom>
          <a:solidFill>
            <a:srgbClr val="231F20">
              <a:alpha val="49800"/>
            </a:srgbClr>
          </a:solidFill>
          <a:ln cap="flat" cmpd="sng" w="9525">
            <a:solidFill>
              <a:srgbClr val="C87D0E">
                <a:alpha val="49800"/>
              </a:srgbClr>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Динамично оптимиране </a:t>
            </a:r>
            <a:endParaRPr>
              <a:latin typeface="Cambria"/>
              <a:ea typeface="Cambria"/>
              <a:cs typeface="Cambria"/>
              <a:sym typeface="Cambria"/>
            </a:endParaRPr>
          </a:p>
        </p:txBody>
      </p:sp>
      <p:sp>
        <p:nvSpPr>
          <p:cNvPr id="130" name="Google Shape;130;p21"/>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381000" lvl="0" marL="457200" rtl="0" algn="just">
              <a:spcBef>
                <a:spcPts val="500"/>
              </a:spcBef>
              <a:spcAft>
                <a:spcPts val="0"/>
              </a:spcAft>
              <a:buSzPts val="2400"/>
              <a:buFont typeface="Cambria"/>
              <a:buChar char="▪"/>
            </a:pPr>
            <a:r>
              <a:rPr lang="en" sz="2400">
                <a:latin typeface="Cambria"/>
                <a:ea typeface="Cambria"/>
                <a:cs typeface="Cambria"/>
                <a:sym typeface="Cambria"/>
              </a:rPr>
              <a:t>Метод за решаване на задачи с припокриващи се подзадачи. </a:t>
            </a:r>
            <a:endParaRPr sz="2400">
              <a:latin typeface="Cambria"/>
              <a:ea typeface="Cambria"/>
              <a:cs typeface="Cambria"/>
              <a:sym typeface="Cambria"/>
            </a:endParaRPr>
          </a:p>
          <a:p>
            <a:pPr indent="-381000" lvl="0" marL="457200" rtl="0" algn="just">
              <a:spcBef>
                <a:spcPts val="0"/>
              </a:spcBef>
              <a:spcAft>
                <a:spcPts val="0"/>
              </a:spcAft>
              <a:buSzPts val="2400"/>
              <a:buFont typeface="Cambria"/>
              <a:buChar char="▪"/>
            </a:pPr>
            <a:r>
              <a:rPr lang="en" sz="2400">
                <a:latin typeface="Cambria"/>
                <a:ea typeface="Cambria"/>
                <a:cs typeface="Cambria"/>
                <a:sym typeface="Cambria"/>
              </a:rPr>
              <a:t>Изграждане на рекурентни връзки, свързващи решението на задачата с решенията на по-малки подзадачи от същия тип. </a:t>
            </a:r>
            <a:endParaRPr sz="2400">
              <a:latin typeface="Cambria"/>
              <a:ea typeface="Cambria"/>
              <a:cs typeface="Cambria"/>
              <a:sym typeface="Cambria"/>
            </a:endParaRPr>
          </a:p>
          <a:p>
            <a:pPr indent="-381000" lvl="0" marL="457200" rtl="0" algn="just">
              <a:spcBef>
                <a:spcPts val="0"/>
              </a:spcBef>
              <a:spcAft>
                <a:spcPts val="0"/>
              </a:spcAft>
              <a:buSzPts val="2400"/>
              <a:buFont typeface="Cambria"/>
              <a:buChar char="▪"/>
            </a:pPr>
            <a:r>
              <a:rPr lang="en" sz="2400">
                <a:latin typeface="Cambria"/>
                <a:ea typeface="Cambria"/>
                <a:cs typeface="Cambria"/>
                <a:sym typeface="Cambria"/>
              </a:rPr>
              <a:t>Решаване на всяка една от по-малките подзадачи само веднъж, записване на резултата в таблица, от която след това се получава решение на първоначалната задача. </a:t>
            </a:r>
            <a:endParaRPr sz="2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684788" y="3714750"/>
            <a:ext cx="7774500" cy="615600"/>
          </a:xfrm>
          <a:prstGeom prst="rect">
            <a:avLst/>
          </a:prstGeom>
        </p:spPr>
        <p:txBody>
          <a:bodyPr anchorCtr="0" anchor="b" bIns="27000" lIns="27000" spcFirstLastPara="1" rIns="27000" wrap="square" tIns="27000">
            <a:noAutofit/>
          </a:bodyPr>
          <a:lstStyle/>
          <a:p>
            <a:pPr indent="0" lvl="0" marL="0" rtl="0" algn="ctr">
              <a:spcBef>
                <a:spcPts val="0"/>
              </a:spcBef>
              <a:spcAft>
                <a:spcPts val="0"/>
              </a:spcAft>
              <a:buNone/>
            </a:pPr>
            <a:r>
              <a:rPr lang="en"/>
              <a:t>Редица на Фибоначи</a:t>
            </a:r>
            <a:endParaRPr/>
          </a:p>
        </p:txBody>
      </p:sp>
      <p:sp>
        <p:nvSpPr>
          <p:cNvPr id="136" name="Google Shape;136;p22"/>
          <p:cNvSpPr txBox="1"/>
          <p:nvPr>
            <p:ph idx="1" type="body"/>
          </p:nvPr>
        </p:nvSpPr>
        <p:spPr>
          <a:xfrm>
            <a:off x="684788" y="4316226"/>
            <a:ext cx="7774500" cy="539400"/>
          </a:xfrm>
          <a:prstGeom prst="rect">
            <a:avLst/>
          </a:prstGeom>
        </p:spPr>
        <p:txBody>
          <a:bodyPr anchorCtr="0" anchor="t" bIns="27000" lIns="27000" spcFirstLastPara="1" rIns="27000" wrap="square" tIns="27000">
            <a:noAutofit/>
          </a:bodyPr>
          <a:lstStyle/>
          <a:p>
            <a:pPr indent="0" lvl="0" marL="0" rtl="0" algn="ctr">
              <a:spcBef>
                <a:spcPts val="0"/>
              </a:spcBef>
              <a:spcAft>
                <a:spcPts val="0"/>
              </a:spcAft>
              <a:buNone/>
            </a:pPr>
            <a:r>
              <a:rPr lang="en"/>
              <a:t>Динамично решение</a:t>
            </a:r>
            <a:endParaRPr/>
          </a:p>
        </p:txBody>
      </p:sp>
      <p:pic>
        <p:nvPicPr>
          <p:cNvPr id="137" name="Google Shape;137;p22"/>
          <p:cNvPicPr preferRelativeResize="0"/>
          <p:nvPr/>
        </p:nvPicPr>
        <p:blipFill>
          <a:blip r:embed="rId3">
            <a:alphaModFix/>
          </a:blip>
          <a:stretch>
            <a:fillRect/>
          </a:stretch>
        </p:blipFill>
        <p:spPr>
          <a:xfrm>
            <a:off x="2321325" y="612725"/>
            <a:ext cx="4762500"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Защо динамичното решение е по-добро?</a:t>
            </a:r>
            <a:endParaRPr>
              <a:latin typeface="Cambria"/>
              <a:ea typeface="Cambria"/>
              <a:cs typeface="Cambria"/>
              <a:sym typeface="Cambria"/>
            </a:endParaRPr>
          </a:p>
        </p:txBody>
      </p:sp>
      <p:sp>
        <p:nvSpPr>
          <p:cNvPr id="143" name="Google Shape;143;p23"/>
          <p:cNvSpPr txBox="1"/>
          <p:nvPr>
            <p:ph idx="1" type="body"/>
          </p:nvPr>
        </p:nvSpPr>
        <p:spPr>
          <a:xfrm>
            <a:off x="311700" y="1152475"/>
            <a:ext cx="8520600" cy="1069500"/>
          </a:xfrm>
          <a:prstGeom prst="rect">
            <a:avLst/>
          </a:prstGeom>
        </p:spPr>
        <p:txBody>
          <a:bodyPr anchorCtr="0" anchor="t" bIns="27000" lIns="81025" spcFirstLastPara="1" rIns="81025" wrap="square" tIns="27000">
            <a:noAutofit/>
          </a:bodyPr>
          <a:lstStyle/>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Рекурсивното решение </a:t>
            </a:r>
            <a:r>
              <a:rPr lang="en" sz="1800">
                <a:latin typeface="Cambria"/>
                <a:ea typeface="Cambria"/>
                <a:cs typeface="Cambria"/>
                <a:sym typeface="Cambria"/>
              </a:rPr>
              <a:t>за големи стойности на N е твърде нерационално</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Налага се твърде много пъти да се пресмятат някои от стойностите на редицата .</a:t>
            </a:r>
            <a:endParaRPr sz="1800">
              <a:latin typeface="Cambria"/>
              <a:ea typeface="Cambria"/>
              <a:cs typeface="Cambria"/>
              <a:sym typeface="Cambria"/>
            </a:endParaRPr>
          </a:p>
        </p:txBody>
      </p:sp>
      <p:sp>
        <p:nvSpPr>
          <p:cNvPr id="144" name="Google Shape;144;p23"/>
          <p:cNvSpPr txBox="1"/>
          <p:nvPr/>
        </p:nvSpPr>
        <p:spPr>
          <a:xfrm>
            <a:off x="141125" y="2221975"/>
            <a:ext cx="2567700" cy="8727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ambria"/>
                <a:ea typeface="Cambria"/>
                <a:cs typeface="Cambria"/>
                <a:sym typeface="Cambria"/>
              </a:rPr>
              <a:t>void Fib(N) {</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	if (N==1 || N==2) return 1;</a:t>
            </a:r>
            <a:endParaRPr sz="1200">
              <a:solidFill>
                <a:srgbClr val="FFFFFF"/>
              </a:solidFill>
              <a:latin typeface="Cambria"/>
              <a:ea typeface="Cambria"/>
              <a:cs typeface="Cambria"/>
              <a:sym typeface="Cambria"/>
            </a:endParaRPr>
          </a:p>
          <a:p>
            <a:pPr indent="457200" lvl="0" marL="0" rtl="0" algn="l">
              <a:spcBef>
                <a:spcPts val="0"/>
              </a:spcBef>
              <a:spcAft>
                <a:spcPts val="0"/>
              </a:spcAft>
              <a:buNone/>
            </a:pPr>
            <a:r>
              <a:rPr lang="en" sz="1200">
                <a:solidFill>
                  <a:srgbClr val="FFFFFF"/>
                </a:solidFill>
                <a:latin typeface="Cambria"/>
                <a:ea typeface="Cambria"/>
                <a:cs typeface="Cambria"/>
                <a:sym typeface="Cambria"/>
              </a:rPr>
              <a:t>else return fib(N-1)+fib(N-2)</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	</a:t>
            </a:r>
            <a:endParaRPr sz="1200">
              <a:solidFill>
                <a:srgbClr val="FFFFFF"/>
              </a:solidFill>
              <a:latin typeface="Cambria"/>
              <a:ea typeface="Cambria"/>
              <a:cs typeface="Cambria"/>
              <a:sym typeface="Cambria"/>
            </a:endParaRPr>
          </a:p>
        </p:txBody>
      </p:sp>
      <p:sp>
        <p:nvSpPr>
          <p:cNvPr id="145" name="Google Shape;145;p23"/>
          <p:cNvSpPr txBox="1"/>
          <p:nvPr/>
        </p:nvSpPr>
        <p:spPr>
          <a:xfrm>
            <a:off x="3152975" y="2221975"/>
            <a:ext cx="2567700" cy="8727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ambria"/>
                <a:ea typeface="Cambria"/>
                <a:cs typeface="Cambria"/>
                <a:sym typeface="Cambria"/>
              </a:rPr>
              <a:t>void Fib(N-1) {</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	if (N==1 || N==2) return 1;</a:t>
            </a:r>
            <a:endParaRPr sz="1200">
              <a:solidFill>
                <a:srgbClr val="FFFFFF"/>
              </a:solidFill>
              <a:latin typeface="Cambria"/>
              <a:ea typeface="Cambria"/>
              <a:cs typeface="Cambria"/>
              <a:sym typeface="Cambria"/>
            </a:endParaRPr>
          </a:p>
          <a:p>
            <a:pPr indent="457200" lvl="0" marL="0" rtl="0" algn="l">
              <a:spcBef>
                <a:spcPts val="0"/>
              </a:spcBef>
              <a:spcAft>
                <a:spcPts val="0"/>
              </a:spcAft>
              <a:buNone/>
            </a:pPr>
            <a:r>
              <a:rPr lang="en" sz="1200">
                <a:solidFill>
                  <a:srgbClr val="FFFFFF"/>
                </a:solidFill>
                <a:latin typeface="Cambria"/>
                <a:ea typeface="Cambria"/>
                <a:cs typeface="Cambria"/>
                <a:sym typeface="Cambria"/>
              </a:rPr>
              <a:t>else return fib(N-2)+fib(N-3)</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	</a:t>
            </a:r>
            <a:endParaRPr sz="1200">
              <a:solidFill>
                <a:srgbClr val="FFFFFF"/>
              </a:solidFill>
              <a:latin typeface="Cambria"/>
              <a:ea typeface="Cambria"/>
              <a:cs typeface="Cambria"/>
              <a:sym typeface="Cambria"/>
            </a:endParaRPr>
          </a:p>
        </p:txBody>
      </p:sp>
      <p:sp>
        <p:nvSpPr>
          <p:cNvPr id="146" name="Google Shape;146;p23"/>
          <p:cNvSpPr txBox="1"/>
          <p:nvPr/>
        </p:nvSpPr>
        <p:spPr>
          <a:xfrm>
            <a:off x="3152975" y="3597950"/>
            <a:ext cx="2567700" cy="8727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ambria"/>
                <a:ea typeface="Cambria"/>
                <a:cs typeface="Cambria"/>
                <a:sym typeface="Cambria"/>
              </a:rPr>
              <a:t>void Fib(N-2) {</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	if (N==1 || N==2) return 1;</a:t>
            </a:r>
            <a:endParaRPr sz="1200">
              <a:solidFill>
                <a:srgbClr val="FFFFFF"/>
              </a:solidFill>
              <a:latin typeface="Cambria"/>
              <a:ea typeface="Cambria"/>
              <a:cs typeface="Cambria"/>
              <a:sym typeface="Cambria"/>
            </a:endParaRPr>
          </a:p>
          <a:p>
            <a:pPr indent="457200" lvl="0" marL="0" rtl="0" algn="l">
              <a:spcBef>
                <a:spcPts val="0"/>
              </a:spcBef>
              <a:spcAft>
                <a:spcPts val="0"/>
              </a:spcAft>
              <a:buNone/>
            </a:pPr>
            <a:r>
              <a:rPr lang="en" sz="1200">
                <a:solidFill>
                  <a:srgbClr val="FFFFFF"/>
                </a:solidFill>
                <a:latin typeface="Cambria"/>
                <a:ea typeface="Cambria"/>
                <a:cs typeface="Cambria"/>
                <a:sym typeface="Cambria"/>
              </a:rPr>
              <a:t>else return fib(N-3)+fib(N-4)</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a:t>
            </a:r>
            <a:endParaRPr sz="1200">
              <a:solidFill>
                <a:srgbClr val="FFFFFF"/>
              </a:solidFill>
              <a:latin typeface="Cambria"/>
              <a:ea typeface="Cambria"/>
              <a:cs typeface="Cambria"/>
              <a:sym typeface="Cambria"/>
            </a:endParaRPr>
          </a:p>
          <a:p>
            <a:pPr indent="0" lvl="0" marL="0" rtl="0" algn="l">
              <a:spcBef>
                <a:spcPts val="0"/>
              </a:spcBef>
              <a:spcAft>
                <a:spcPts val="0"/>
              </a:spcAft>
              <a:buNone/>
            </a:pPr>
            <a:r>
              <a:rPr lang="en" sz="1200">
                <a:solidFill>
                  <a:srgbClr val="FFFFFF"/>
                </a:solidFill>
                <a:latin typeface="Cambria"/>
                <a:ea typeface="Cambria"/>
                <a:cs typeface="Cambria"/>
                <a:sym typeface="Cambria"/>
              </a:rPr>
              <a:t>	</a:t>
            </a:r>
            <a:endParaRPr sz="1200">
              <a:solidFill>
                <a:srgbClr val="FFFFFF"/>
              </a:solidFill>
              <a:latin typeface="Cambria"/>
              <a:ea typeface="Cambria"/>
              <a:cs typeface="Cambria"/>
              <a:sym typeface="Cambria"/>
            </a:endParaRPr>
          </a:p>
        </p:txBody>
      </p:sp>
      <p:sp>
        <p:nvSpPr>
          <p:cNvPr id="147" name="Google Shape;147;p23"/>
          <p:cNvSpPr txBox="1"/>
          <p:nvPr/>
        </p:nvSpPr>
        <p:spPr>
          <a:xfrm>
            <a:off x="6358425" y="2135250"/>
            <a:ext cx="2390700" cy="4365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mbria"/>
                <a:ea typeface="Cambria"/>
                <a:cs typeface="Cambria"/>
                <a:sym typeface="Cambria"/>
              </a:rPr>
              <a:t>...</a:t>
            </a: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p:txBody>
      </p:sp>
      <p:cxnSp>
        <p:nvCxnSpPr>
          <p:cNvPr id="148" name="Google Shape;148;p23"/>
          <p:cNvCxnSpPr>
            <a:stCxn id="144" idx="3"/>
            <a:endCxn id="145" idx="1"/>
          </p:cNvCxnSpPr>
          <p:nvPr/>
        </p:nvCxnSpPr>
        <p:spPr>
          <a:xfrm>
            <a:off x="2708825" y="2658325"/>
            <a:ext cx="4443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3"/>
          <p:cNvCxnSpPr>
            <a:stCxn id="144" idx="3"/>
            <a:endCxn id="146" idx="1"/>
          </p:cNvCxnSpPr>
          <p:nvPr/>
        </p:nvCxnSpPr>
        <p:spPr>
          <a:xfrm>
            <a:off x="2708825" y="2658325"/>
            <a:ext cx="444300" cy="13761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23"/>
          <p:cNvCxnSpPr>
            <a:stCxn id="145" idx="3"/>
            <a:endCxn id="147" idx="1"/>
          </p:cNvCxnSpPr>
          <p:nvPr/>
        </p:nvCxnSpPr>
        <p:spPr>
          <a:xfrm flipH="1" rot="10800000">
            <a:off x="5720675" y="2353525"/>
            <a:ext cx="637800" cy="3048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3"/>
          <p:cNvSpPr txBox="1"/>
          <p:nvPr/>
        </p:nvSpPr>
        <p:spPr>
          <a:xfrm>
            <a:off x="6358425" y="2756900"/>
            <a:ext cx="2390700" cy="3885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p:txBody>
      </p:sp>
      <p:sp>
        <p:nvSpPr>
          <p:cNvPr id="152" name="Google Shape;152;p23"/>
          <p:cNvSpPr txBox="1"/>
          <p:nvPr/>
        </p:nvSpPr>
        <p:spPr>
          <a:xfrm>
            <a:off x="6358425" y="3597950"/>
            <a:ext cx="2390700" cy="4365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p:txBody>
      </p:sp>
      <p:sp>
        <p:nvSpPr>
          <p:cNvPr id="153" name="Google Shape;153;p23"/>
          <p:cNvSpPr txBox="1"/>
          <p:nvPr/>
        </p:nvSpPr>
        <p:spPr>
          <a:xfrm>
            <a:off x="6358425" y="4272325"/>
            <a:ext cx="2390700" cy="436500"/>
          </a:xfrm>
          <a:prstGeom prst="rect">
            <a:avLst/>
          </a:prstGeom>
          <a:solidFill>
            <a:srgbClr val="4E3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mbria"/>
                <a:ea typeface="Cambria"/>
                <a:cs typeface="Cambria"/>
                <a:sym typeface="Cambria"/>
              </a:rPr>
              <a:t>...	</a:t>
            </a:r>
            <a:endParaRPr>
              <a:solidFill>
                <a:srgbClr val="FFFFFF"/>
              </a:solidFill>
              <a:latin typeface="Cambria"/>
              <a:ea typeface="Cambria"/>
              <a:cs typeface="Cambria"/>
              <a:sym typeface="Cambria"/>
            </a:endParaRPr>
          </a:p>
        </p:txBody>
      </p:sp>
      <p:cxnSp>
        <p:nvCxnSpPr>
          <p:cNvPr id="154" name="Google Shape;154;p23"/>
          <p:cNvCxnSpPr>
            <a:stCxn id="145" idx="3"/>
            <a:endCxn id="151" idx="1"/>
          </p:cNvCxnSpPr>
          <p:nvPr/>
        </p:nvCxnSpPr>
        <p:spPr>
          <a:xfrm>
            <a:off x="5720675" y="2658325"/>
            <a:ext cx="637800" cy="2928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23"/>
          <p:cNvCxnSpPr>
            <a:stCxn id="146" idx="3"/>
            <a:endCxn id="152" idx="1"/>
          </p:cNvCxnSpPr>
          <p:nvPr/>
        </p:nvCxnSpPr>
        <p:spPr>
          <a:xfrm flipH="1" rot="10800000">
            <a:off x="5720675" y="3816200"/>
            <a:ext cx="637800" cy="2181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a:stCxn id="146" idx="3"/>
            <a:endCxn id="153" idx="1"/>
          </p:cNvCxnSpPr>
          <p:nvPr/>
        </p:nvCxnSpPr>
        <p:spPr>
          <a:xfrm>
            <a:off x="5720675" y="4034300"/>
            <a:ext cx="637800" cy="45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Clr>
                <a:schemeClr val="dk1"/>
              </a:buClr>
              <a:buSzPts val="1100"/>
              <a:buFont typeface="Arial"/>
              <a:buNone/>
            </a:pPr>
            <a:r>
              <a:rPr lang="en">
                <a:latin typeface="Cambria"/>
                <a:ea typeface="Cambria"/>
                <a:cs typeface="Cambria"/>
                <a:sym typeface="Cambria"/>
              </a:rPr>
              <a:t>Защо динамичното решение е по-добро?</a:t>
            </a:r>
            <a:endParaRPr>
              <a:latin typeface="Cambria"/>
              <a:ea typeface="Cambria"/>
              <a:cs typeface="Cambria"/>
              <a:sym typeface="Cambria"/>
            </a:endParaRPr>
          </a:p>
        </p:txBody>
      </p:sp>
      <p:sp>
        <p:nvSpPr>
          <p:cNvPr id="162" name="Google Shape;162;p24"/>
          <p:cNvSpPr txBox="1"/>
          <p:nvPr>
            <p:ph idx="1" type="body"/>
          </p:nvPr>
        </p:nvSpPr>
        <p:spPr>
          <a:xfrm>
            <a:off x="311700" y="1262225"/>
            <a:ext cx="8520600" cy="3306600"/>
          </a:xfrm>
          <a:prstGeom prst="rect">
            <a:avLst/>
          </a:prstGeom>
        </p:spPr>
        <p:txBody>
          <a:bodyPr anchorCtr="0" anchor="t" bIns="27000" lIns="81025" spcFirstLastPara="1" rIns="81025" wrap="square" tIns="27000">
            <a:noAutofit/>
          </a:bodyPr>
          <a:lstStyle/>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Динамичното решение използва вече пресметнатите стойности за по-малки стойности на търсения аргумент, без да се пресмята наново. </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Използват се рекурсивни формули, но стойностите се вземат от някаква структура от данни, в която са били попълнени в момента на пресмятането си. </a:t>
            </a:r>
            <a:endParaRPr sz="1800">
              <a:latin typeface="Cambria"/>
              <a:ea typeface="Cambria"/>
              <a:cs typeface="Cambria"/>
              <a:sym typeface="Cambria"/>
            </a:endParaRPr>
          </a:p>
          <a:p>
            <a:pPr indent="-342900" lvl="0" marL="457200" rtl="0" algn="just">
              <a:lnSpc>
                <a:spcPct val="115000"/>
              </a:lnSpc>
              <a:spcBef>
                <a:spcPts val="0"/>
              </a:spcBef>
              <a:spcAft>
                <a:spcPts val="0"/>
              </a:spcAft>
              <a:buSzPts val="1800"/>
              <a:buFont typeface="Cambria"/>
              <a:buChar char="▪"/>
            </a:pPr>
            <a:r>
              <a:rPr lang="en" sz="1800">
                <a:latin typeface="Cambria"/>
                <a:ea typeface="Cambria"/>
                <a:cs typeface="Cambria"/>
                <a:sym typeface="Cambria"/>
              </a:rPr>
              <a:t>Сложността на такива задачи е линейна, с изключение на задачите, </a:t>
            </a:r>
            <a:r>
              <a:rPr lang="en" sz="1800">
                <a:latin typeface="Cambria"/>
                <a:ea typeface="Cambria"/>
                <a:cs typeface="Cambria"/>
                <a:sym typeface="Cambria"/>
              </a:rPr>
              <a:t>които</a:t>
            </a:r>
            <a:r>
              <a:rPr lang="en" sz="1800">
                <a:latin typeface="Cambria"/>
                <a:ea typeface="Cambria"/>
                <a:cs typeface="Cambria"/>
                <a:sym typeface="Cambria"/>
              </a:rPr>
              <a:t> изискват поддържането на матрица за запазване на стойности, за които сложността е квадратна. </a:t>
            </a:r>
            <a:endParaRPr sz="1800">
              <a:latin typeface="Cambria"/>
              <a:ea typeface="Cambria"/>
              <a:cs typeface="Cambria"/>
              <a:sym typeface="Cambria"/>
            </a:endParaRPr>
          </a:p>
          <a:p>
            <a:pPr indent="0" lvl="0" marL="457200" rtl="0" algn="just">
              <a:spcBef>
                <a:spcPts val="500"/>
              </a:spcBef>
              <a:spcAft>
                <a:spcPts val="0"/>
              </a:spcAft>
              <a:buNone/>
            </a:pPr>
            <a:r>
              <a:t/>
            </a:r>
            <a:endParaRPr sz="18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ctr" bIns="27000" lIns="81025" spcFirstLastPara="1" rIns="81025" wrap="square" tIns="27000">
            <a:noAutofit/>
          </a:bodyPr>
          <a:lstStyle/>
          <a:p>
            <a:pPr indent="0" lvl="0" marL="0" rtl="0" algn="l">
              <a:spcBef>
                <a:spcPts val="0"/>
              </a:spcBef>
              <a:spcAft>
                <a:spcPts val="0"/>
              </a:spcAft>
              <a:buNone/>
            </a:pPr>
            <a:r>
              <a:rPr lang="en">
                <a:latin typeface="Cambria"/>
                <a:ea typeface="Cambria"/>
                <a:cs typeface="Cambria"/>
                <a:sym typeface="Cambria"/>
              </a:rPr>
              <a:t>Редица на Фибоначи</a:t>
            </a:r>
            <a:endParaRPr>
              <a:latin typeface="Cambria"/>
              <a:ea typeface="Cambria"/>
              <a:cs typeface="Cambria"/>
              <a:sym typeface="Cambria"/>
            </a:endParaRPr>
          </a:p>
        </p:txBody>
      </p:sp>
      <p:sp>
        <p:nvSpPr>
          <p:cNvPr id="168" name="Google Shape;168;p25"/>
          <p:cNvSpPr txBox="1"/>
          <p:nvPr>
            <p:ph idx="1" type="body"/>
          </p:nvPr>
        </p:nvSpPr>
        <p:spPr>
          <a:xfrm>
            <a:off x="311700" y="1152475"/>
            <a:ext cx="8520600" cy="3416400"/>
          </a:xfrm>
          <a:prstGeom prst="rect">
            <a:avLst/>
          </a:prstGeom>
        </p:spPr>
        <p:txBody>
          <a:bodyPr anchorCtr="0" anchor="t" bIns="27000" lIns="81025" spcFirstLastPara="1" rIns="81025" wrap="square" tIns="27000">
            <a:noAutofit/>
          </a:bodyPr>
          <a:lstStyle/>
          <a:p>
            <a:pPr indent="0" lvl="0" marL="0" rtl="0" algn="just">
              <a:spcBef>
                <a:spcPts val="500"/>
              </a:spcBef>
              <a:spcAft>
                <a:spcPts val="0"/>
              </a:spcAft>
              <a:buNone/>
            </a:pPr>
            <a:r>
              <a:rPr lang="en" sz="1800">
                <a:latin typeface="Cambria"/>
                <a:ea typeface="Cambria"/>
                <a:cs typeface="Cambria"/>
                <a:sym typeface="Cambria"/>
              </a:rPr>
              <a:t>Да се напише програма, която извежда редицата на Фибоначи. На стандартния вход се въвежда едно цяло число </a:t>
            </a:r>
            <a:r>
              <a:rPr i="1" lang="en" sz="1800">
                <a:latin typeface="Cambria"/>
                <a:ea typeface="Cambria"/>
                <a:cs typeface="Cambria"/>
                <a:sym typeface="Cambria"/>
              </a:rPr>
              <a:t>n</a:t>
            </a:r>
            <a:r>
              <a:rPr lang="en" sz="1800">
                <a:latin typeface="Cambria"/>
                <a:ea typeface="Cambria"/>
                <a:cs typeface="Cambria"/>
                <a:sym typeface="Cambria"/>
              </a:rPr>
              <a:t> – до кой елемент да се отпечата редицата. На стандартния изход – редицата от числа, разделени с един интервал.</a:t>
            </a:r>
            <a:endParaRPr sz="1800">
              <a:latin typeface="Cambria"/>
              <a:ea typeface="Cambria"/>
              <a:cs typeface="Cambria"/>
              <a:sym typeface="Cambria"/>
            </a:endParaRPr>
          </a:p>
          <a:p>
            <a:pPr indent="0" lvl="0" marL="0" rtl="0" algn="just">
              <a:spcBef>
                <a:spcPts val="500"/>
              </a:spcBef>
              <a:spcAft>
                <a:spcPts val="0"/>
              </a:spcAft>
              <a:buNone/>
            </a:pPr>
            <a:r>
              <a:rPr lang="en" sz="1800">
                <a:latin typeface="Cambria"/>
                <a:ea typeface="Cambria"/>
                <a:cs typeface="Cambria"/>
                <a:sym typeface="Cambria"/>
              </a:rPr>
              <a:t>Примерен вход: 24</a:t>
            </a:r>
            <a:endParaRPr sz="1800">
              <a:latin typeface="Cambria"/>
              <a:ea typeface="Cambria"/>
              <a:cs typeface="Cambria"/>
              <a:sym typeface="Cambria"/>
            </a:endParaRPr>
          </a:p>
          <a:p>
            <a:pPr indent="0" lvl="0" marL="0" rtl="0" algn="just">
              <a:spcBef>
                <a:spcPts val="500"/>
              </a:spcBef>
              <a:spcAft>
                <a:spcPts val="0"/>
              </a:spcAft>
              <a:buNone/>
            </a:pPr>
            <a:r>
              <a:rPr lang="en" sz="1800">
                <a:latin typeface="Cambria"/>
                <a:ea typeface="Cambria"/>
                <a:cs typeface="Cambria"/>
                <a:sym typeface="Cambria"/>
              </a:rPr>
              <a:t>Примерен изход: 1 1 2 3 5 8 13 21 34 55 89 144 233 377 610 987 1597 2584 4181 6765 10946 17711 28657 46368</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a:p>
            <a:pPr indent="0" lvl="0" marL="0" rtl="0" algn="just">
              <a:spcBef>
                <a:spcPts val="500"/>
              </a:spcBef>
              <a:spcAft>
                <a:spcPts val="0"/>
              </a:spcAft>
              <a:buNone/>
            </a:pPr>
            <a:r>
              <a:t/>
            </a:r>
            <a:endParaRPr sz="18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a:themeElements>
    <a:clrScheme name="SoftUni Color The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a:themeElements>
    <a:clrScheme name="SoftUni Color The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