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4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4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8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9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600" b="1" dirty="0">
                <a:solidFill>
                  <a:srgbClr val="595959"/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„Таймер Аларма“</a:t>
            </a:r>
            <a:endParaRPr lang="bg-BG" sz="66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251269" y="3996267"/>
            <a:ext cx="6251754" cy="1388534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по </a:t>
            </a:r>
            <a:r>
              <a:rPr lang="en-US" cap="all" dirty="0"/>
              <a:t>НП „ИТ </a:t>
            </a:r>
            <a:r>
              <a:rPr lang="en-US" cap="all" dirty="0" smtClean="0"/>
              <a:t>КАРИЕРА“</a:t>
            </a:r>
            <a:r>
              <a:rPr lang="bg-BG" cap="all" dirty="0" smtClean="0"/>
              <a:t> </a:t>
            </a:r>
            <a:r>
              <a:rPr lang="en-US" cap="all" dirty="0" err="1" smtClean="0"/>
              <a:t>Модул</a:t>
            </a:r>
            <a:r>
              <a:rPr lang="en-US" cap="all" dirty="0" smtClean="0"/>
              <a:t> </a:t>
            </a:r>
            <a:r>
              <a:rPr lang="en-US" cap="all" dirty="0"/>
              <a:t>VIII </a:t>
            </a:r>
            <a:r>
              <a:rPr lang="bg-BG" cap="all" dirty="0" smtClean="0"/>
              <a:t> - </a:t>
            </a:r>
            <a:r>
              <a:rPr lang="en-US" cap="all" dirty="0" err="1" smtClean="0"/>
              <a:t>Разработка</a:t>
            </a:r>
            <a:r>
              <a:rPr lang="en-US" cap="all" dirty="0" smtClean="0"/>
              <a:t> </a:t>
            </a:r>
            <a:r>
              <a:rPr lang="en-US" cap="all" dirty="0" err="1"/>
              <a:t>на</a:t>
            </a:r>
            <a:r>
              <a:rPr lang="en-US" cap="all" dirty="0"/>
              <a:t> </a:t>
            </a:r>
            <a:r>
              <a:rPr lang="en-US" cap="all" dirty="0" err="1"/>
              <a:t>софтуер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70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4000" b="1" dirty="0">
                <a:solidFill>
                  <a:srgbClr val="595959"/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Изготвила: </a:t>
            </a:r>
            <a:r>
              <a:rPr lang="bg-BG" sz="5400" b="1" dirty="0">
                <a:solidFill>
                  <a:srgbClr val="595959"/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5400" b="1" dirty="0">
                <a:solidFill>
                  <a:srgbClr val="595959"/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Йоана </a:t>
            </a:r>
            <a:r>
              <a:rPr lang="bg-BG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Михайлова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От: ПМГ „Академик Боян </a:t>
            </a:r>
            <a:r>
              <a:rPr lang="bg-BG" dirty="0" err="1"/>
              <a:t>Петканчин</a:t>
            </a:r>
            <a:r>
              <a:rPr lang="bg-BG" dirty="0"/>
              <a:t>“, гр. Хасково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83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lt"/>
                <a:ea typeface="+mn-ea"/>
                <a:cs typeface="+mn-cs"/>
              </a:rPr>
              <a:t>Схема на проекта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59" y="2693126"/>
            <a:ext cx="7620816" cy="3124200"/>
          </a:xfrm>
        </p:spPr>
      </p:pic>
    </p:spTree>
    <p:extLst>
      <p:ext uri="{BB962C8B-B14F-4D97-AF65-F5344CB8AC3E}">
        <p14:creationId xmlns:p14="http://schemas.microsoft.com/office/powerpoint/2010/main" val="3674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lt"/>
              </a:rPr>
              <a:t>Блокова схема на проекта</a:t>
            </a:r>
            <a:endParaRPr lang="bg-BG" dirty="0">
              <a:latin typeface="+mn-lt"/>
            </a:endParaRPr>
          </a:p>
        </p:txBody>
      </p:sp>
      <p:pic>
        <p:nvPicPr>
          <p:cNvPr id="1026" name="Picture 2" descr="йоанко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2243359"/>
            <a:ext cx="5831413" cy="41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928401" y="1706642"/>
            <a:ext cx="8574622" cy="2616199"/>
          </a:xfrm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595959"/>
                </a:solidFill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 </a:t>
            </a:r>
            <a:endParaRPr lang="bg-BG" sz="6600" b="1" dirty="0">
              <a:solidFill>
                <a:srgbClr val="595959"/>
              </a:solidFill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3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Степени на сивото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23</TotalTime>
  <Words>42</Words>
  <Application>Microsoft Office PowerPoint</Application>
  <PresentationFormat>Широк екран</PresentationFormat>
  <Paragraphs>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Corbel</vt:lpstr>
      <vt:lpstr>Franklin Gothic Book</vt:lpstr>
      <vt:lpstr>Times New Roman</vt:lpstr>
      <vt:lpstr>Паралакс</vt:lpstr>
      <vt:lpstr>„Таймер Аларма“</vt:lpstr>
      <vt:lpstr>Изготвила:  Йоана Михайлова</vt:lpstr>
      <vt:lpstr>Схема на проекта</vt:lpstr>
      <vt:lpstr>Блокова схема на проекта</vt:lpstr>
      <vt:lpstr>Благодаря Ви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Yoana Mihaylova</dc:creator>
  <cp:lastModifiedBy>Yoana Mihaylova</cp:lastModifiedBy>
  <cp:revision>7</cp:revision>
  <dcterms:created xsi:type="dcterms:W3CDTF">2020-07-08T18:56:24Z</dcterms:created>
  <dcterms:modified xsi:type="dcterms:W3CDTF">2020-07-08T19:20:17Z</dcterms:modified>
</cp:coreProperties>
</file>