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6" r:id="rId4"/>
    <p:sldId id="449" r:id="rId5"/>
    <p:sldId id="451" r:id="rId6"/>
    <p:sldId id="395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349" r:id="rId15"/>
    <p:sldId id="455" r:id="rId16"/>
    <p:sldId id="456" r:id="rId17"/>
    <p:sldId id="457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1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1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4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3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3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3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3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Логически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Можем да и</a:t>
            </a:r>
            <a:r>
              <a:rPr lang="bg-BG" sz="3000" dirty="0"/>
              <a:t>зползваме оператори за сравнение на изрази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dirty="0"/>
              <a:t>Използваме логически израз за разклоняване на алгоритъм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477" y="1752600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BFC10C47-9FC7-40C2-B550-3338B201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64107"/>
            <a:ext cx="804754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2 *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AA5BB8-503D-47B4-9958-6351212A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278051"/>
            <a:ext cx="9220200" cy="2289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Console.WriteLine("Excellent!");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Console.WriteLine("Not excellent.");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Логически изрази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>
              <a:lnSpc>
                <a:spcPct val="150000"/>
              </a:lnSpc>
            </a:pPr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да извършване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 dirty="0"/>
              <a:t>≤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къдравите скоби</a:t>
            </a:r>
            <a:r>
              <a:rPr lang="en-US" dirty="0"/>
              <a:t> { }</a:t>
            </a:r>
            <a:r>
              <a:rPr lang="bg-BG" dirty="0"/>
              <a:t> след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1060</Words>
  <Application>Microsoft Office PowerPoint</Application>
  <PresentationFormat>Custom</PresentationFormat>
  <Paragraphs>190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Логически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Какво научихме днес?</vt:lpstr>
      <vt:lpstr>Логически изрази 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 изрази 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2017-06-05T20:08:57Z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