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0"/>
  </p:notesMasterIdLst>
  <p:handoutMasterIdLst>
    <p:handoutMasterId r:id="rId21"/>
  </p:handoutMasterIdLst>
  <p:sldIdLst>
    <p:sldId id="274" r:id="rId3"/>
    <p:sldId id="276" r:id="rId4"/>
    <p:sldId id="460" r:id="rId5"/>
    <p:sldId id="446" r:id="rId6"/>
    <p:sldId id="456" r:id="rId7"/>
    <p:sldId id="458" r:id="rId8"/>
    <p:sldId id="457" r:id="rId9"/>
    <p:sldId id="448" r:id="rId10"/>
    <p:sldId id="455" r:id="rId11"/>
    <p:sldId id="474" r:id="rId12"/>
    <p:sldId id="475" r:id="rId13"/>
    <p:sldId id="476" r:id="rId14"/>
    <p:sldId id="459" r:id="rId15"/>
    <p:sldId id="349" r:id="rId16"/>
    <p:sldId id="477" r:id="rId17"/>
    <p:sldId id="478" r:id="rId18"/>
    <p:sldId id="479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87" d="100"/>
          <a:sy n="87" d="100"/>
        </p:scale>
        <p:origin x="298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784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009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83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856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1672/programming-basics-for-teachers-june-201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19.png"/><Relationship Id="rId1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14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14#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14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14#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Серия от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Условна конструкция</a:t>
            </a:r>
          </a:p>
          <a:p>
            <a:r>
              <a:rPr lang="en-US" dirty="0"/>
              <a:t>if-else</a:t>
            </a:r>
            <a:r>
              <a:rPr lang="bg-BG" dirty="0"/>
              <a:t>-</a:t>
            </a:r>
            <a:r>
              <a:rPr lang="en-US" dirty="0"/>
              <a:t>if-else…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16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9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258532" y="3810000"/>
            <a:ext cx="4231578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 rot="576164">
            <a:off x="4841725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Дебъгване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Прости операции с дебъгер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143" y="990600"/>
            <a:ext cx="3886540" cy="411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96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Процес на „закачане“ към изпълнението на програмата, което ни позволява да проследи процеса на изпълнение 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3196912"/>
            <a:ext cx="7010402" cy="33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7912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Натискане на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F10</a:t>
            </a:r>
            <a:r>
              <a:rPr lang="en-US" dirty="0"/>
              <a:t>]</a:t>
            </a:r>
            <a:r>
              <a:rPr lang="bg-BG" dirty="0"/>
              <a:t> ще стартира програмата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dirty="0"/>
              <a:t> режим.</a:t>
            </a:r>
          </a:p>
          <a:p>
            <a:r>
              <a:rPr lang="bg-BG" dirty="0"/>
              <a:t>Можем да преминем към следващата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dirty="0"/>
              <a:t> отново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F10</a:t>
            </a:r>
            <a:r>
              <a:rPr lang="en-US" dirty="0"/>
              <a:t>]</a:t>
            </a:r>
          </a:p>
          <a:p>
            <a:r>
              <a:rPr lang="bg-BG" dirty="0"/>
              <a:t>Можем да създаваме</a:t>
            </a:r>
            <a:r>
              <a:rPr lang="en-US" dirty="0"/>
              <a:t> 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F9</a:t>
            </a:r>
            <a:r>
              <a:rPr lang="en-US" dirty="0"/>
              <a:t>]</a:t>
            </a:r>
            <a:r>
              <a:rPr lang="bg-BG" dirty="0"/>
              <a:t> стопери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dirty="0"/>
              <a:t>До тях можем директно да стигнем изпозлвайки </a:t>
            </a:r>
            <a:r>
              <a:rPr lang="en-US" dirty="0"/>
              <a:t>[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F5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396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/>
              <a:t>Задачи със серия от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84" y="734704"/>
            <a:ext cx="5975288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90" y="2079008"/>
            <a:ext cx="6403030" cy="25146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012" y="1447801"/>
            <a:ext cx="7010400" cy="2318508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Конструкция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if-else-if-else…</a:t>
            </a:r>
            <a:r>
              <a:rPr lang="en-US" sz="3200" dirty="0"/>
              <a:t> 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13121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74208"/>
            <a:ext cx="33528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420407" y="1779895"/>
            <a:ext cx="365520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условие3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условие4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условие5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единична_команда;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426258" y="4595656"/>
            <a:ext cx="3085262" cy="177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https://softuni.bg/trainings/1672/programming-basics-for-teachers-june-2017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20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bg-BG" sz="2900" noProof="1"/>
          </a:p>
          <a:p>
            <a:pPr marL="377887" lvl="1" indent="0">
              <a:lnSpc>
                <a:spcPct val="100000"/>
              </a:lnSpc>
              <a:buNone/>
              <a:tabLst>
                <a:tab pos="282575" algn="l"/>
              </a:tabLst>
            </a:pP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4671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815589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Серия от проверки: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/>
              <a:t>…</a:t>
            </a:r>
            <a:endParaRPr lang="en-US" dirty="0"/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Задачи със серия от проверки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err="1"/>
              <a:t>Дебъгване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9050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if-else-if-else…</a:t>
            </a:r>
            <a:r>
              <a:rPr lang="en-US" sz="3200" dirty="0"/>
              <a:t> </a:t>
            </a:r>
            <a:r>
              <a:rPr lang="bg-BG" sz="3200" dirty="0"/>
              <a:t>може да е в серия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Пример: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да се изпише с английски текст дадено число </a:t>
            </a:r>
            <a:r>
              <a:rPr lang="bg-BG" sz="3000" dirty="0"/>
              <a:t>(от 0 до 10)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2383808"/>
            <a:ext cx="112776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Console.WriteLine("one"); 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Console.WriteLine("two"); 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3)</a:t>
            </a: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Console.WriteLine("three");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add more checks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Console.WriteLine("number too big"); 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https://judge.softuni.bg/Contests/Practice/Index/614#0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Дадено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/>
              <a:t>– брой точки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/>
              <a:t>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/>
              <a:t>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/>
              <a:t>Допълнителни бонус точки:</a:t>
            </a:r>
          </a:p>
          <a:p>
            <a:pPr lvl="2"/>
            <a:r>
              <a:rPr lang="bg-BG" dirty="0"/>
              <a:t>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/>
              <a:t>число </a:t>
            </a:r>
            <a:r>
              <a:rPr lang="bg-BG" dirty="0">
                <a:sym typeface="Wingdings" panose="05000000000000000000" pitchFamily="2" charset="2"/>
              </a:rPr>
              <a:t>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/>
              <a:t>За число, което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>
                <a:sym typeface="Wingdings" panose="05000000000000000000" pitchFamily="2" charset="2"/>
              </a:rPr>
              <a:t>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bg-BG" dirty="0"/>
              <a:t>Да се напише програма, която пресмята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бонус точките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/>
              <a:t>след прилагане на бонусите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89" y="1143000"/>
            <a:ext cx="1052104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score: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bonusScore = 0.0;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&gt; 1000)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bonusScore = num * 0.10;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% 10 == 5)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bonusScore += 2;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Console.WriteLine("Bonus score: {0}", bonusScore);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Console.WriteLine("Total score: {0}", num + bonusScore);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https://judge.softuni.bg/Contests/Practice/Index/614#1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070460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22660" y="1368188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602836" y="16869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070460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22660" y="25426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602836" y="286142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70460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622660" y="37171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602836" y="403592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Трима спортни състезатели финишират за някакъв брой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dirty="0"/>
              <a:t> (между </a:t>
            </a:r>
            <a:r>
              <a:rPr lang="en-US" dirty="0"/>
              <a:t>1</a:t>
            </a:r>
            <a:r>
              <a:rPr lang="bg-BG" dirty="0"/>
              <a:t> и 50). Да се пресметне сумарното им време във формат</a:t>
            </a:r>
            <a:r>
              <a:rPr lang="en-US" dirty="0"/>
              <a:t> "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минути:секунди</a:t>
            </a:r>
            <a:r>
              <a:rPr lang="en-US" dirty="0"/>
              <a:t>"</a:t>
            </a:r>
            <a:r>
              <a:rPr lang="bg-BG" dirty="0"/>
              <a:t>. Секундите да се изведат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dirty="0"/>
              <a:t>(2 </a:t>
            </a:r>
            <a:r>
              <a:rPr lang="bg-BG" dirty="0">
                <a:sym typeface="Wingdings" panose="05000000000000000000" pitchFamily="2" charset="2"/>
              </a:rPr>
              <a:t> "02", 7  "07", 35  "35").</a:t>
            </a:r>
            <a:endParaRPr lang="en-US" dirty="0"/>
          </a:p>
          <a:p>
            <a:pPr lvl="1"/>
            <a:r>
              <a:rPr lang="bg-BG" dirty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секунди</a:t>
            </a:r>
            <a:r>
              <a:rPr lang="en-US" dirty="0"/>
              <a:t> – </a:t>
            </a:r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8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285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6817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5818" y="4333046"/>
            <a:ext cx="1036498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59210" y="4333046"/>
            <a:ext cx="1046305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1819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sec1 = int.Parse(Console.ReadLine());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secs = sec1 + sec2 + sec3;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mins = 0;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120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Repeat this…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mins+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secs = secs -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}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&lt; 10)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Console.WriteLine(mins + ":" + "0" + secs);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Console.WriteLine(mins + ":" + secs);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https://judge.softuni.bg/Contests/Practice/Index/614#2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преобразува разстояние между посочените в таблицата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Вход: число +</a:t>
            </a:r>
            <a:br>
              <a:rPr lang="bg-BG" dirty="0"/>
            </a:br>
            <a:r>
              <a:rPr lang="bg-BG" dirty="0"/>
              <a:t>входна мерна единица +</a:t>
            </a:r>
            <a:br>
              <a:rPr lang="bg-BG" dirty="0"/>
            </a:br>
            <a:r>
              <a:rPr lang="bg-BG" dirty="0"/>
              <a:t>изходна мерна единица</a:t>
            </a:r>
          </a:p>
          <a:p>
            <a:pPr lvl="1"/>
            <a:r>
              <a:rPr lang="bg-BG" dirty="0"/>
              <a:t>Примерен вход и изход:</a:t>
            </a:r>
            <a:br>
              <a:rPr lang="bg-BG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18204"/>
              </p:ext>
            </p:extLst>
          </p:nvPr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 millimeters (mm)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centimeters (cm)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0.000621371192 miles (mi)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39.3700787 inches (in)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 kilometers (km)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3.2808399 feet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(</a:t>
                      </a:r>
                      <a:r>
                        <a:rPr lang="en-US" noProof="1"/>
                        <a:t>ft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1.0936133 yards (</a:t>
                      </a:r>
                      <a:r>
                        <a:rPr lang="en-US" noProof="1"/>
                        <a:t>yd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876800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0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size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sourceMetric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destMetric = Console.ReadLine().ToUpper();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(sourceMetric == "km")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= size / 0.001; }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</a:t>
            </a: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(destMetric == "ft")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size = size * 3.2808399; }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yd,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Console.WriteLine(size + " " + destMetric);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https://judge.softuni.bg/Contests/Practice/Index/614#3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1246</Words>
  <Application>Microsoft Office PowerPoint</Application>
  <PresentationFormat>Custom</PresentationFormat>
  <Paragraphs>208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 16x9</vt:lpstr>
      <vt:lpstr>Серия от проверки</vt:lpstr>
      <vt:lpstr>Съдържание</vt:lpstr>
      <vt:lpstr>Серия от проверки</vt:lpstr>
      <vt:lpstr>Бонус точки – задача</vt:lpstr>
      <vt:lpstr>Бонус точки – решение</vt:lpstr>
      <vt:lpstr>Сумиране на секунди – задача</vt:lpstr>
      <vt:lpstr>Сумиране на секунди – решение</vt:lpstr>
      <vt:lpstr>Конвертор за мерни единици</vt:lpstr>
      <vt:lpstr>Конвертор за мерни единици – решение</vt:lpstr>
      <vt:lpstr>Дебъгване</vt:lpstr>
      <vt:lpstr>Дебъгване</vt:lpstr>
      <vt:lpstr>Дебъгване във Visual Studio</vt:lpstr>
      <vt:lpstr>Задачи със серия от проверки</vt:lpstr>
      <vt:lpstr>Какво научихме днес?</vt:lpstr>
      <vt:lpstr>Серия от проверки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Серия от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2017-06-06T09:14:59Z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