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00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2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10E03AB1-9AA8-4E86-9A64-D741901E50A2}">
          <p14:sldIdLst>
            <p14:sldId id="464"/>
            <p14:sldId id="493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6" autoAdjust="0"/>
    <p:restoredTop sz="94533" autoAdjust="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06:48.933" idx="2">
    <p:pos x="10" y="10"/>
    <p:text>1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56.269" idx="11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3:28.191" idx="13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19:57.738" idx="3">
    <p:pos x="10" y="10"/>
    <p:text>2 мин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0:06.129" idx="4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0:18.629" idx="5">
    <p:pos x="10" y="10"/>
    <p:text>3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0:45.894" idx="6">
    <p:pos x="10" y="10"/>
    <p:text>2 минути, припомнят се закръглянията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01.363" idx="7">
    <p:pos x="10" y="10"/>
    <p:text>5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08.925" idx="8">
    <p:pos x="10" y="10"/>
    <p:text>2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16.988" idx="9">
    <p:pos x="10" y="10"/>
    <p:text>7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00:21:30.160" idx="10">
    <p:pos x="10" y="10"/>
    <p:text>8 минути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8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 smtClean="0"/>
              <a:t>Реални типове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xmlns="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Целочисленото деление и делението на числа с плаваща запетая са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две различни неща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Понякога изчисленията работят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Аномалии при изчисления с плаваща запетая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Има специален реален тип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</a:t>
            </a:r>
            <a:r>
              <a:rPr lang="en-US" dirty="0"/>
              <a:t>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 smtClean="0"/>
              <a:t>до </a:t>
            </a:r>
            <a:r>
              <a:rPr lang="en-US" dirty="0" smtClean="0"/>
              <a:t>±7,9</a:t>
            </a:r>
            <a:r>
              <a:rPr lang="en-US" dirty="0"/>
              <a:t>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128-</a:t>
            </a:r>
            <a:r>
              <a:rPr lang="bg-BG" dirty="0" smtClean="0"/>
              <a:t>битов</a:t>
            </a:r>
            <a:r>
              <a:rPr lang="en-US" dirty="0" smtClean="0"/>
              <a:t>, </a:t>
            </a:r>
            <a:r>
              <a:rPr lang="bg-BG" dirty="0" smtClean="0"/>
              <a:t>с точност до</a:t>
            </a:r>
            <a:r>
              <a:rPr lang="en-US" dirty="0" smtClean="0"/>
              <a:t> </a:t>
            </a:r>
            <a:r>
              <a:rPr lang="en-US" dirty="0"/>
              <a:t>28-29 </a:t>
            </a:r>
            <a:r>
              <a:rPr lang="bg-BG" dirty="0" smtClean="0"/>
              <a:t>знака</a:t>
            </a:r>
            <a:endParaRPr lang="en-US" dirty="0"/>
          </a:p>
          <a:p>
            <a:pPr lvl="1"/>
            <a:r>
              <a:rPr lang="bg-BG" dirty="0" smtClean="0"/>
              <a:t>Използва се за финансови изчисления</a:t>
            </a:r>
          </a:p>
          <a:p>
            <a:pPr lvl="1"/>
            <a:r>
              <a:rPr lang="bg-BG" dirty="0" smtClean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 smtClean="0"/>
              <a:t>Почти няма загуба на точност</a:t>
            </a:r>
            <a:endParaRPr lang="en-US" dirty="0"/>
          </a:p>
          <a:p>
            <a:r>
              <a:rPr lang="bg-BG" dirty="0" smtClean="0"/>
              <a:t>Стойността по подразбиране за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 smtClean="0"/>
              <a:t>е наставката за десетичните числа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Реален тип с десетична точност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826964" y="291022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12" y="2361293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да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 smtClean="0"/>
              <a:t> </a:t>
            </a:r>
            <a:r>
              <a:rPr lang="bg-BG" dirty="0" smtClean="0"/>
              <a:t>и да изведете тяхната точна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Този код работи, но понякога прави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 smtClean="0"/>
              <a:t> </a:t>
            </a:r>
            <a:r>
              <a:rPr lang="bg-BG" dirty="0" smtClean="0"/>
              <a:t>при закръгляне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Сменете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 smtClean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 smtClean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Класически типове данни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bg-BG" dirty="0"/>
              <a:t>Реални </a:t>
            </a:r>
            <a:r>
              <a:rPr lang="bg-BG" dirty="0" smtClean="0"/>
              <a:t>типове с плаваща запетая</a:t>
            </a:r>
            <a:r>
              <a:rPr lang="en-US" dirty="0" smtClean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Имат </a:t>
            </a:r>
            <a:r>
              <a:rPr lang="bg-BG" dirty="0"/>
              <a:t>определена </a:t>
            </a:r>
            <a:r>
              <a:rPr lang="bg-BG" dirty="0" smtClean="0"/>
              <a:t>точност</a:t>
            </a:r>
          </a:p>
          <a:p>
            <a:pPr lvl="2"/>
            <a:r>
              <a:rPr lang="bg-BG" dirty="0" smtClean="0"/>
              <a:t>Може да се наблюдават аномалии</a:t>
            </a:r>
            <a:endParaRPr lang="bg-BG" dirty="0"/>
          </a:p>
          <a:p>
            <a:pPr lvl="1"/>
            <a:r>
              <a:rPr lang="bg-BG" dirty="0" smtClean="0"/>
              <a:t>Реален тип с десетична точност</a:t>
            </a:r>
            <a:r>
              <a:rPr lang="en-US" dirty="0" smtClean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 smtClean="0"/>
              <a:t>Има по-висока точност</a:t>
            </a:r>
          </a:p>
          <a:p>
            <a:pPr lvl="2"/>
            <a:r>
              <a:rPr lang="bg-BG" dirty="0" smtClean="0"/>
              <a:t>Много по-малко вероятно да се наблюдава аномалия или загуба на точност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Програмиране </a:t>
            </a:r>
            <a:r>
              <a:rPr lang="en-US" dirty="0" smtClean="0"/>
              <a:t>– </a:t>
            </a:r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 smtClean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</a:t>
            </a:r>
            <a:r>
              <a:rPr lang="bg-BG" dirty="0" smtClean="0"/>
              <a:t>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  <a:endParaRPr lang="bg-BG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79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 smtClean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Съдържат реални числа</a:t>
            </a:r>
            <a:r>
              <a:rPr lang="en-US" dirty="0" smtClean="0"/>
              <a:t>, </a:t>
            </a: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 smtClean="0"/>
              <a:t>Имат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 smtClean="0"/>
              <a:t> </a:t>
            </a:r>
            <a:r>
              <a:rPr lang="bg-BG" dirty="0" smtClean="0"/>
              <a:t>според използваната памет</a:t>
            </a:r>
            <a:endParaRPr lang="en-US" dirty="0"/>
          </a:p>
          <a:p>
            <a:pPr lvl="1"/>
            <a:r>
              <a:rPr lang="bg-BG" dirty="0" smtClean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 smtClean="0"/>
              <a:t>Могат да пазят много малки и много големи стойности като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са типовете с плаваща запетая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Типовете с плаваща запетая са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dirty="0"/>
              <a:t>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32-</a:t>
            </a:r>
            <a:r>
              <a:rPr lang="bg-BG" dirty="0" smtClean="0"/>
              <a:t>битов</a:t>
            </a:r>
            <a:r>
              <a:rPr lang="en-US" dirty="0" smtClean="0"/>
              <a:t>, </a:t>
            </a:r>
            <a:r>
              <a:rPr lang="bg-BG" dirty="0" smtClean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dirty="0"/>
              <a:t>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64-</a:t>
            </a:r>
            <a:r>
              <a:rPr lang="bg-BG" dirty="0" smtClean="0"/>
              <a:t>бита</a:t>
            </a:r>
            <a:r>
              <a:rPr lang="en-US" dirty="0" smtClean="0"/>
              <a:t>, </a:t>
            </a:r>
            <a:r>
              <a:rPr lang="bg-BG" dirty="0" smtClean="0"/>
              <a:t>точност от</a:t>
            </a:r>
            <a:r>
              <a:rPr lang="en-US" dirty="0" smtClean="0"/>
              <a:t> </a:t>
            </a:r>
            <a:r>
              <a:rPr lang="en-US" dirty="0"/>
              <a:t>15-16 </a:t>
            </a:r>
            <a:r>
              <a:rPr lang="bg-BG" dirty="0" smtClean="0"/>
              <a:t>знака след запетаята</a:t>
            </a:r>
            <a:endParaRPr lang="en-US" dirty="0"/>
          </a:p>
          <a:p>
            <a:r>
              <a:rPr lang="bg-BG" dirty="0" smtClean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 smtClean="0"/>
              <a:t> </a:t>
            </a:r>
            <a:r>
              <a:rPr lang="bg-BG" dirty="0" smtClean="0"/>
              <a:t>за тип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 smtClean="0"/>
              <a:t> </a:t>
            </a:r>
            <a:r>
              <a:rPr lang="bg-BG" dirty="0" smtClean="0"/>
              <a:t>за тип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 smtClean="0"/>
              <a:t>Разликата в точността, когато ползваме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Забележете</a:t>
            </a:r>
            <a:r>
              <a:rPr lang="en-US" dirty="0" smtClean="0"/>
              <a:t> </a:t>
            </a:r>
            <a:r>
              <a:rPr lang="bg-BG" dirty="0"/>
              <a:t>н</a:t>
            </a:r>
            <a:r>
              <a:rPr lang="bg-BG" dirty="0" smtClean="0"/>
              <a:t>аставката</a:t>
            </a:r>
            <a:r>
              <a:rPr lang="en-US" dirty="0" smtClean="0"/>
              <a:t> </a:t>
            </a:r>
            <a:r>
              <a:rPr lang="bg-BG" dirty="0" smtClean="0"/>
              <a:t>„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 smtClean="0"/>
              <a:t>“ след числото на първия ред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bg-BG" dirty="0" smtClean="0"/>
              <a:t>Реалните числа по подразбираме се възприемат за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 smtClean="0"/>
              <a:t>Ако желаем дадена стойност да се запише като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 smtClean="0"/>
              <a:t>,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Точност на Пи</a:t>
            </a:r>
            <a:r>
              <a:rPr lang="en-US" dirty="0" smtClean="0"/>
              <a:t>  </a:t>
            </a:r>
            <a:r>
              <a:rPr lang="en-US" dirty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60412" y="2057400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87" y="1676400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 smtClean="0"/>
              <a:t> </a:t>
            </a:r>
            <a:r>
              <a:rPr lang="bg-BG" sz="3200" dirty="0" smtClean="0"/>
              <a:t>към цяло число</a:t>
            </a:r>
            <a:r>
              <a:rPr lang="en-US" sz="3200" dirty="0" smtClean="0"/>
              <a:t>(</a:t>
            </a:r>
            <a:r>
              <a:rPr lang="bg-BG" sz="3200" dirty="0" smtClean="0"/>
              <a:t>матетматическ</a:t>
            </a:r>
            <a:r>
              <a:rPr lang="en-US" sz="3200" dirty="0" smtClean="0"/>
              <a:t>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 smtClean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към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bg-BG" sz="3200" dirty="0" smtClean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Закръгляне на числа с плаваща запетая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42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в която да въведете радиус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реално число</a:t>
            </a:r>
            <a:r>
              <a:rPr lang="en-US" dirty="0" smtClean="0"/>
              <a:t>) </a:t>
            </a:r>
            <a:r>
              <a:rPr lang="bg-BG" dirty="0" smtClean="0"/>
              <a:t>и изведете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 точност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след запетаята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Примерно решение</a:t>
            </a:r>
            <a:r>
              <a:rPr lang="en-US" dirty="0" smtClean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Лице на кръг</a:t>
            </a:r>
            <a:r>
              <a:rPr lang="en-US" dirty="0" smtClean="0"/>
              <a:t> (</a:t>
            </a:r>
            <a:r>
              <a:rPr lang="bg-BG" dirty="0" smtClean="0"/>
              <a:t>с точност 12 знака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889315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889315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0317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889315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889315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0317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Числата с плаващата запетая могат да ползват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 smtClean="0"/>
              <a:t>, </a:t>
            </a:r>
            <a:r>
              <a:rPr lang="bg-BG" dirty="0" smtClean="0"/>
              <a:t>например: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971800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558</TotalTime>
  <Words>893</Words>
  <Application>Microsoft Office PowerPoint</Application>
  <PresentationFormat>Custom</PresentationFormat>
  <Paragraphs>186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Програмиране – Въпроси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247</cp:revision>
  <dcterms:created xsi:type="dcterms:W3CDTF">2014-01-02T17:00:34Z</dcterms:created>
  <dcterms:modified xsi:type="dcterms:W3CDTF">2018-01-14T23:37:06Z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