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02" r:id="rId3"/>
    <p:sldId id="517" r:id="rId4"/>
    <p:sldId id="504" r:id="rId5"/>
    <p:sldId id="505" r:id="rId6"/>
    <p:sldId id="506" r:id="rId7"/>
    <p:sldId id="507" r:id="rId8"/>
    <p:sldId id="518" r:id="rId9"/>
    <p:sldId id="51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464" r:id="rId19"/>
    <p:sldId id="40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17"/>
            <p14:sldId id="504"/>
            <p14:sldId id="505"/>
            <p14:sldId id="506"/>
            <p14:sldId id="507"/>
            <p14:sldId id="518"/>
            <p14:sldId id="519"/>
          </p14:sldIdLst>
        </p14:section>
        <p14:section name="Variables" id="{ABA94D01-96CC-407E-8963-FBDCF3B86D42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10E03AB1-9AA8-4E86-9A64-D741901E50A2}">
          <p14:sldIdLst>
            <p14:sldId id="464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68" d="100"/>
          <a:sy n="68" d="100"/>
        </p:scale>
        <p:origin x="64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7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Низове. Обектен тип. </a:t>
            </a:r>
            <a:r>
              <a:rPr lang="bg-BG" smtClean="0"/>
              <a:t>Променливи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xmlns="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900" dirty="0" smtClean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 smtClean="0"/>
              <a:t>Винаги използвайте 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 smtClean="0"/>
              <a:t>на даден програмен език</a:t>
            </a:r>
            <a:r>
              <a:rPr lang="en-US" sz="2900" dirty="0" smtClean="0"/>
              <a:t> </a:t>
            </a:r>
            <a:r>
              <a:rPr lang="en-US" sz="2900" dirty="0"/>
              <a:t>– </a:t>
            </a:r>
            <a:r>
              <a:rPr lang="bg-BG" sz="2900" dirty="0" smtClean="0"/>
              <a:t>за </a:t>
            </a:r>
            <a:r>
              <a:rPr lang="en-US" sz="2900" dirty="0" smtClean="0"/>
              <a:t>C</a:t>
            </a:r>
            <a:r>
              <a:rPr lang="en-US" sz="2900" dirty="0"/>
              <a:t># </a:t>
            </a:r>
            <a:r>
              <a:rPr lang="bg-BG" sz="2900" dirty="0" smtClean="0"/>
              <a:t>ползвайте</a:t>
            </a:r>
            <a:r>
              <a:rPr lang="en-US" sz="2900" dirty="0" smtClean="0"/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 smtClean="0"/>
              <a:t>Предпочитан формат</a:t>
            </a:r>
            <a:r>
              <a:rPr lang="en-US" sz="2900" dirty="0" smtClean="0"/>
              <a:t>: [</a:t>
            </a:r>
            <a:r>
              <a:rPr lang="bg-BG" sz="2900" dirty="0" smtClean="0"/>
              <a:t>съществително</a:t>
            </a:r>
            <a:r>
              <a:rPr lang="en-US" sz="2900" dirty="0" smtClean="0"/>
              <a:t>] </a:t>
            </a:r>
            <a:r>
              <a:rPr lang="bg-BG" sz="2900" dirty="0" smtClean="0"/>
              <a:t>или</a:t>
            </a:r>
            <a:r>
              <a:rPr lang="en-US" sz="2900" dirty="0" smtClean="0"/>
              <a:t> [</a:t>
            </a:r>
            <a:r>
              <a:rPr lang="bg-BG" sz="2900" dirty="0" smtClean="0"/>
              <a:t>прилагателно</a:t>
            </a:r>
            <a:r>
              <a:rPr lang="en-US" sz="2900" dirty="0" smtClean="0"/>
              <a:t>] </a:t>
            </a:r>
            <a:r>
              <a:rPr lang="en-US" sz="2900" dirty="0"/>
              <a:t>+ </a:t>
            </a:r>
            <a:r>
              <a:rPr lang="en-US" sz="2900" dirty="0" smtClean="0"/>
              <a:t>[</a:t>
            </a:r>
            <a:r>
              <a:rPr lang="bg-BG" sz="2900" dirty="0" smtClean="0"/>
              <a:t>съществително</a:t>
            </a:r>
            <a:r>
              <a:rPr lang="en-US" sz="2900" dirty="0" smtClean="0"/>
              <a:t>]</a:t>
            </a:r>
            <a:endParaRPr lang="en-US" sz="2900" dirty="0"/>
          </a:p>
          <a:p>
            <a:pPr lvl="1"/>
            <a:r>
              <a:rPr lang="bg-BG" sz="2900" dirty="0" smtClean="0"/>
              <a:t>Трябва да описва</a:t>
            </a:r>
            <a:r>
              <a:rPr lang="en-US" sz="2900" dirty="0" smtClean="0"/>
              <a:t> 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 smtClean="0"/>
              <a:t> </a:t>
            </a:r>
            <a:r>
              <a:rPr lang="bg-BG" sz="2900" dirty="0" smtClean="0"/>
              <a:t>на</a:t>
            </a:r>
            <a:r>
              <a:rPr lang="en-US" sz="2900" dirty="0" smtClean="0"/>
              <a:t> 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 smtClean="0"/>
              <a:t>(</a:t>
            </a:r>
            <a:r>
              <a:rPr lang="bg-BG" sz="2900" dirty="0" smtClean="0"/>
              <a:t>Винаги се питайте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059" y="1385277"/>
            <a:ext cx="3250353" cy="672123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000" dirty="0" smtClean="0"/>
              <a:t>== </a:t>
            </a:r>
            <a:r>
              <a:rPr lang="bg-BG" sz="3000" dirty="0" smtClean="0"/>
              <a:t>мястото където можем да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променлива</a:t>
            </a:r>
            <a:r>
              <a:rPr lang="en-GB" sz="3000" dirty="0" smtClean="0"/>
              <a:t> (</a:t>
            </a:r>
            <a:r>
              <a:rPr lang="bg-BG" sz="3000" dirty="0" smtClean="0"/>
              <a:t>глобално</a:t>
            </a:r>
            <a:r>
              <a:rPr lang="en-GB" sz="3000" dirty="0" smtClean="0"/>
              <a:t>, </a:t>
            </a:r>
            <a:r>
              <a:rPr lang="bg-BG" sz="3000" dirty="0" smtClean="0"/>
              <a:t>локално</a:t>
            </a:r>
            <a:r>
              <a:rPr lang="en-GB" sz="3000" dirty="0" smtClean="0"/>
              <a:t>)</a:t>
            </a:r>
            <a:endParaRPr lang="en-GB" sz="3000" dirty="0"/>
          </a:p>
          <a:p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sz="3000" dirty="0" smtClean="0"/>
              <a:t>==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sz="3000" dirty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Живот и област на видимост на променливите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2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</a:rPr>
              <a:t>Достъпна в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 smtClean="0">
                  <a:solidFill>
                    <a:srgbClr val="FFFFFF"/>
                  </a:solidFill>
                </a:rPr>
                <a:t>Достъпни в цикъла</a:t>
              </a:r>
              <a:endParaRPr lang="bg-BG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473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bg-BG" sz="3200" dirty="0" smtClean="0"/>
              <a:t>определя колко време съществува една променлива преди да я използваме</a:t>
            </a:r>
            <a:endParaRPr lang="en-US" sz="3200" dirty="0"/>
          </a:p>
          <a:p>
            <a:r>
              <a:rPr lang="bg-BG" sz="3200" dirty="0" smtClean="0"/>
              <a:t>Винаги създавайте променливата колкото се може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29961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Промеждутък на променлива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2004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Промеждутък на 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5814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08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опростява кода</a:t>
            </a:r>
            <a:endParaRPr lang="en-US" dirty="0"/>
          </a:p>
          <a:p>
            <a:pPr lvl="1"/>
            <a:r>
              <a:rPr lang="bg-BG" dirty="0" smtClean="0"/>
              <a:t>Подобрява неговата четимост и улеснява бъдещи промени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Поддържайте кратък промеждутък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</a:t>
            </a:r>
            <a:r>
              <a:rPr lang="en-US" sz="2800" dirty="0" smtClean="0">
                <a:solidFill>
                  <a:srgbClr val="FFFFFF"/>
                </a:solidFill>
              </a:rPr>
              <a:t>– </a:t>
            </a:r>
            <a:r>
              <a:rPr lang="bg-BG" sz="2800" dirty="0" smtClean="0">
                <a:solidFill>
                  <a:srgbClr val="FFFFFF"/>
                </a:solidFill>
              </a:rPr>
              <a:t>намален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7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Имате работещ код за намиране на обема на пирамида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bg-BG" dirty="0" smtClean="0"/>
              <a:t>Оправете именуването, промеждутъка и използването на променливите: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Рефакторирайте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977362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9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Рефакторирайте 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9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Променливи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Експерименти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24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Класически типове данни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Низове</a:t>
            </a:r>
            <a:r>
              <a:rPr lang="en-US" dirty="0" smtClean="0"/>
              <a:t>: </a:t>
            </a:r>
            <a:r>
              <a:rPr lang="bg-BG" dirty="0" smtClean="0"/>
              <a:t>съдържат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</a:p>
          <a:p>
            <a:pPr lvl="1"/>
            <a:r>
              <a:rPr lang="bg-BG" dirty="0" smtClean="0"/>
              <a:t>Поредици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 smtClean="0"/>
              <a:t> </a:t>
            </a:r>
            <a:r>
              <a:rPr lang="bg-BG" dirty="0" smtClean="0"/>
              <a:t>знаци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Обектен тип</a:t>
            </a:r>
          </a:p>
          <a:p>
            <a:pPr lvl="1"/>
            <a:r>
              <a:rPr lang="bg-BG" dirty="0" smtClean="0"/>
              <a:t>Може да приема стойности от всеки друг тип</a:t>
            </a:r>
          </a:p>
          <a:p>
            <a:pPr lvl="1"/>
            <a:r>
              <a:rPr lang="bg-BG" dirty="0" smtClean="0"/>
              <a:t>Представлява указател към област в паметта</a:t>
            </a:r>
          </a:p>
          <a:p>
            <a:r>
              <a:rPr lang="bg-BG" dirty="0" smtClean="0"/>
              <a:t>Променливи </a:t>
            </a:r>
            <a:r>
              <a:rPr lang="en-US" dirty="0" smtClean="0"/>
              <a:t>– </a:t>
            </a:r>
            <a:r>
              <a:rPr lang="bg-BG" dirty="0" smtClean="0"/>
              <a:t>съдържат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 smtClean="0"/>
          </a:p>
          <a:p>
            <a:pPr lvl="1"/>
            <a:r>
              <a:rPr lang="bg-BG" dirty="0" smtClean="0"/>
              <a:t>Трябва да се именуват добре, да се намаля тяхната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област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промеждутък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живот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Низове</a:t>
            </a:r>
            <a:endParaRPr lang="en-US" dirty="0" smtClean="0"/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Обектен тип 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Променливи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 smtClean="0"/>
              <a:t>Именуване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 smtClean="0"/>
              <a:t>Живот и видимост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 smtClean="0"/>
              <a:t>Промеждутък</a:t>
            </a:r>
          </a:p>
          <a:p>
            <a:pPr marL="752421" lvl="1" indent="-447675">
              <a:buFont typeface="+mj-lt"/>
              <a:buAutoNum type="arabicPeriod"/>
            </a:pPr>
            <a:endParaRPr lang="bg-BG" dirty="0" smtClean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769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pPr lvl="1"/>
            <a:r>
              <a:rPr lang="bg-BG" dirty="0" smtClean="0"/>
              <a:t>Представят поредица от знаци</a:t>
            </a:r>
            <a:endParaRPr lang="en-US" dirty="0"/>
          </a:p>
          <a:p>
            <a:pPr lvl="1"/>
            <a:r>
              <a:rPr lang="bg-BG" dirty="0" smtClean="0"/>
              <a:t>Задават се 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 smtClean="0"/>
              <a:t>ключова дума</a:t>
            </a:r>
            <a:endParaRPr lang="en-US" dirty="0"/>
          </a:p>
          <a:p>
            <a:pPr lvl="1"/>
            <a:r>
              <a:rPr lang="bg-BG" dirty="0" smtClean="0"/>
              <a:t>Имат стойност по подразбиране: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(</a:t>
            </a:r>
            <a:r>
              <a:rPr lang="bg-BG" dirty="0" smtClean="0"/>
              <a:t>празна стойност</a:t>
            </a:r>
            <a:r>
              <a:rPr lang="en-US" dirty="0" smtClean="0"/>
              <a:t>)</a:t>
            </a:r>
            <a:endParaRPr lang="en-US" dirty="0"/>
          </a:p>
          <a:p>
            <a:r>
              <a:rPr lang="bg-BG" dirty="0" smtClean="0"/>
              <a:t>Низовете се обграждат с кавички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r>
              <a:rPr lang="bg-BG" dirty="0" smtClean="0"/>
              <a:t>Низовете могат да се слепят</a:t>
            </a:r>
            <a:endParaRPr lang="en-US" dirty="0"/>
          </a:p>
          <a:p>
            <a:pPr lvl="1"/>
            <a:r>
              <a:rPr lang="bg-BG" dirty="0" smtClean="0"/>
              <a:t>Чрез оператор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Низове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201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50725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Низовете са обградени от кавички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 smtClean="0"/>
              <a:t>: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100" dirty="0" smtClean="0"/>
              <a:t>Низовете могат да са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3100" dirty="0" smtClean="0"/>
              <a:t> (</a:t>
            </a:r>
            <a:r>
              <a:rPr lang="bg-BG" sz="3100" dirty="0" smtClean="0"/>
              <a:t>без екраниране</a:t>
            </a:r>
            <a:r>
              <a:rPr lang="en-US" sz="3100" dirty="0" smtClean="0"/>
              <a:t>):</a:t>
            </a:r>
            <a:endParaRPr lang="en-US" sz="3100" dirty="0"/>
          </a:p>
          <a:p>
            <a:endParaRPr lang="en-US" dirty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 smtClean="0"/>
              <a:t>низове съдържатстойности на променливи по шаблон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Дословни</a:t>
            </a:r>
            <a:r>
              <a:rPr lang="en-US" dirty="0" smtClean="0"/>
              <a:t> (verbatim)</a:t>
            </a:r>
            <a:r>
              <a:rPr lang="bg-BG" dirty="0" smtClean="0"/>
              <a:t> и съставни</a:t>
            </a:r>
            <a:r>
              <a:rPr lang="en-US" dirty="0" smtClean="0"/>
              <a:t> (interpolated)</a:t>
            </a:r>
            <a:r>
              <a:rPr lang="bg-BG" dirty="0" smtClean="0"/>
              <a:t>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66182" y="1195101"/>
            <a:ext cx="3443230" cy="1066800"/>
          </a:xfrm>
          <a:prstGeom prst="wedgeRoundRectCallout">
            <a:avLst>
              <a:gd name="adj1" fmla="val -73761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от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42412" y="2438400"/>
            <a:ext cx="2852822" cy="1384369"/>
          </a:xfrm>
          <a:prstGeom prst="wedgeRoundRectCallout">
            <a:avLst>
              <a:gd name="adj1" fmla="val -68987"/>
              <a:gd name="adj2" fmla="val 43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643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Комбиниране имената на човек, за да получите пълното име: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bg-BG" dirty="0" smtClean="0"/>
          </a:p>
          <a:p>
            <a:endParaRPr lang="en-US" dirty="0"/>
          </a:p>
          <a:p>
            <a:r>
              <a:rPr lang="bg-BG" dirty="0" smtClean="0"/>
              <a:t>Можем да слепим низовете с 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Кажи „здрасти“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Примери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малкото име, фамилията и възрастта и извежда</a:t>
            </a:r>
            <a:r>
              <a:rPr lang="en-US" sz="3200" dirty="0" smtClean="0"/>
              <a:t> 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Поздрав по име и възраст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955140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</p:spTree>
    <p:extLst>
      <p:ext uri="{BB962C8B-B14F-4D97-AF65-F5344CB8AC3E}">
        <p14:creationId xmlns:p14="http://schemas.microsoft.com/office/powerpoint/2010/main" val="5333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pPr lvl="1"/>
            <a:r>
              <a:rPr lang="bg-BG" dirty="0" smtClean="0"/>
              <a:t>Специален тип – родител на всички други типове в .</a:t>
            </a:r>
            <a:r>
              <a:rPr lang="en-US" dirty="0" smtClean="0"/>
              <a:t>NET</a:t>
            </a:r>
            <a:endParaRPr lang="en-US" dirty="0"/>
          </a:p>
          <a:p>
            <a:pPr lvl="1"/>
            <a:r>
              <a:rPr lang="bg-BG" dirty="0" smtClean="0"/>
              <a:t>Задава се чрез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ключова дума</a:t>
            </a:r>
            <a:endParaRPr lang="en-US" dirty="0"/>
          </a:p>
          <a:p>
            <a:pPr lvl="1"/>
            <a:r>
              <a:rPr lang="bg-BG" dirty="0" smtClean="0"/>
              <a:t>Може да приема стойности от който и да е тип</a:t>
            </a:r>
            <a:endParaRPr lang="en-US" dirty="0" smtClean="0"/>
          </a:p>
          <a:p>
            <a:pPr lvl="1"/>
            <a:r>
              <a:rPr lang="bg-BG" dirty="0" smtClean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Обектен тип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225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900" dirty="0" smtClean="0"/>
              <a:t>Декларирайте  две променливи от тип </a:t>
            </a:r>
            <a:r>
              <a:rPr lang="en-US" sz="2900" dirty="0" smtClean="0"/>
              <a:t>string</a:t>
            </a:r>
            <a:r>
              <a:rPr lang="bg-BG" sz="2900" dirty="0" smtClean="0"/>
              <a:t> и им присвоете стойност</a:t>
            </a:r>
            <a:r>
              <a:rPr lang="en-US" sz="2900" dirty="0" smtClean="0"/>
              <a:t>, </a:t>
            </a:r>
            <a:r>
              <a:rPr lang="bg-BG" sz="2900" dirty="0"/>
              <a:t>в</a:t>
            </a:r>
            <a:r>
              <a:rPr lang="bg-BG" sz="2900" dirty="0" smtClean="0"/>
              <a:t> променлива от тип </a:t>
            </a:r>
            <a:r>
              <a:rPr lang="en-US" sz="2900" dirty="0" smtClean="0"/>
              <a:t>object</a:t>
            </a:r>
            <a:r>
              <a:rPr lang="bg-BG" sz="2900" dirty="0" smtClean="0"/>
              <a:t> присвоете резултата от слепянето на двете променливи, а от там прехвърлете на друга променлива от тип </a:t>
            </a:r>
            <a:r>
              <a:rPr lang="en-US" sz="2900" dirty="0" smtClean="0"/>
              <a:t>string</a:t>
            </a:r>
            <a:endParaRPr lang="en-US" sz="2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/>
              <a:t>Низове и </a:t>
            </a:r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955140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 string a = "Hello";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string </a:t>
            </a:r>
            <a:r>
              <a:rPr lang="en-US" sz="2800" dirty="0"/>
              <a:t>b = "World";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object </a:t>
            </a:r>
            <a:r>
              <a:rPr lang="en-US" sz="2800" dirty="0"/>
              <a:t>c = a + " " + b;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string </a:t>
            </a:r>
            <a:r>
              <a:rPr lang="en-US" sz="2800" dirty="0"/>
              <a:t>d = (string) c;</a:t>
            </a:r>
          </a:p>
          <a:p>
            <a:r>
              <a:rPr lang="en-US" sz="2800" dirty="0" err="1" smtClean="0"/>
              <a:t>Console.WriteLine</a:t>
            </a:r>
            <a:r>
              <a:rPr lang="en-US" sz="2800" dirty="0" smtClean="0"/>
              <a:t>(d</a:t>
            </a:r>
            <a:r>
              <a:rPr lang="en-US" sz="2800" dirty="0"/>
              <a:t>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dirty="0" smtClean="0"/>
              <a:t>Променливи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824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528</TotalTime>
  <Words>1094</Words>
  <Application>Microsoft Office PowerPoint</Application>
  <PresentationFormat>Custom</PresentationFormat>
  <Paragraphs>196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 16x9</vt:lpstr>
      <vt:lpstr>Типове данни и променливи</vt:lpstr>
      <vt:lpstr>Съдържание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Задача: Низове и обекти</vt:lpstr>
      <vt:lpstr>Променливи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  <vt:lpstr>Променливи</vt:lpstr>
      <vt:lpstr>Какво научихме днес?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236</cp:revision>
  <dcterms:created xsi:type="dcterms:W3CDTF">2014-01-02T17:00:34Z</dcterms:created>
  <dcterms:modified xsi:type="dcterms:W3CDTF">2018-01-16T18:42:29Z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