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394" r:id="rId3"/>
    <p:sldId id="606" r:id="rId4"/>
    <p:sldId id="607" r:id="rId5"/>
    <p:sldId id="608" r:id="rId6"/>
    <p:sldId id="609" r:id="rId7"/>
    <p:sldId id="610" r:id="rId8"/>
    <p:sldId id="594" r:id="rId9"/>
    <p:sldId id="593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606"/>
            <p14:sldId id="607"/>
            <p14:sldId id="608"/>
            <p14:sldId id="609"/>
            <p14:sldId id="610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2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Moq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Moq</a:t>
            </a:r>
            <a:r>
              <a:rPr lang="en-US" noProof="1"/>
              <a:t> (pronounced "Mock You") is an open-source mocking framework</a:t>
            </a:r>
          </a:p>
          <a:p>
            <a:pPr lvl="1"/>
            <a:r>
              <a:rPr lang="en-US" noProof="1"/>
              <a:t>Facilitates the mocking process by providing an API for creating fake objects (mocks)</a:t>
            </a:r>
          </a:p>
          <a:p>
            <a:pPr lvl="1"/>
            <a:r>
              <a:rPr lang="en-US" noProof="1"/>
              <a:t>No need to create fake classes for every possible test scenario</a:t>
            </a:r>
          </a:p>
          <a:p>
            <a:pPr lvl="1"/>
            <a:r>
              <a:rPr lang="en-US" noProof="1"/>
              <a:t>Can mock almost any type, not just interfaces</a:t>
            </a:r>
          </a:p>
          <a:p>
            <a:pPr lvl="2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noProof="1"/>
              <a:t>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70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mtClean="0"/>
              <a:t>Имитиране </a:t>
            </a:r>
            <a:r>
              <a:rPr lang="bg-BG" dirty="0"/>
              <a:t>на обекти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8091"/>
            <a:ext cx="11804822" cy="5570355"/>
          </a:xfrm>
        </p:spPr>
        <p:txBody>
          <a:bodyPr>
            <a:noAutofit/>
          </a:bodyPr>
          <a:lstStyle/>
          <a:p>
            <a:r>
              <a:rPr lang="bg-BG" dirty="0" smtClean="0"/>
              <a:t>Имитиращите обекти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симулират поведение</a:t>
            </a:r>
            <a:r>
              <a:rPr lang="en-US" dirty="0" smtClean="0"/>
              <a:t> </a:t>
            </a:r>
            <a:r>
              <a:rPr lang="bg-BG" dirty="0" smtClean="0"/>
              <a:t>на истински обекти</a:t>
            </a:r>
            <a:endParaRPr lang="en-US" dirty="0"/>
          </a:p>
          <a:p>
            <a:pPr lvl="1"/>
            <a:r>
              <a:rPr lang="bg-BG" dirty="0" smtClean="0"/>
              <a:t>Обектът предоставя недетерминистични резултати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Има състояния, които са трудни за създаване или възпроизвеждане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Бавен 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Не съществува все още или може да си промени поведението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bg-BG" dirty="0" smtClean="0"/>
              <a:t>Налага се да съдържа информация и методи изцяло за тестови цели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Имитиране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Moq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058091"/>
            <a:ext cx="11804822" cy="5570355"/>
          </a:xfrm>
        </p:spPr>
        <p:txBody>
          <a:bodyPr>
            <a:noAutofit/>
          </a:bodyPr>
          <a:lstStyle/>
          <a:p>
            <a:r>
              <a:rPr lang="en-US" noProof="1" smtClean="0"/>
              <a:t>Moq</a:t>
            </a:r>
            <a:r>
              <a:rPr lang="en-US" dirty="0" smtClean="0"/>
              <a:t> </a:t>
            </a:r>
            <a:r>
              <a:rPr lang="bg-BG" dirty="0" smtClean="0"/>
              <a:t>ни предоставя лесен начин за създаване на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имитиращи обекти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Лесен за ползване</a:t>
            </a:r>
            <a:endParaRPr lang="en-US" dirty="0" smtClean="0"/>
          </a:p>
          <a:p>
            <a:pPr lvl="1"/>
            <a:r>
              <a:rPr lang="bg-BG" dirty="0" smtClean="0"/>
              <a:t>Силно типизиран</a:t>
            </a:r>
            <a:endParaRPr lang="en-US" dirty="0" smtClean="0"/>
          </a:p>
          <a:p>
            <a:pPr lvl="1"/>
            <a:r>
              <a:rPr lang="bg-BG" dirty="0" smtClean="0"/>
              <a:t>Минималистичен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6814" y="4114800"/>
            <a:ext cx="11512019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Mock&lt;IContainer&gt;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mockContainer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Mock&lt;IContainer&gt;();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Mock&lt;ICustomerView&gt;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mockView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Mock&lt;ICustomerView&gt;();</a:t>
            </a:r>
          </a:p>
        </p:txBody>
      </p:sp>
    </p:spTree>
    <p:extLst>
      <p:ext uri="{BB962C8B-B14F-4D97-AF65-F5344CB8AC3E}">
        <p14:creationId xmlns:p14="http://schemas.microsoft.com/office/powerpoint/2010/main" val="199963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8091"/>
            <a:ext cx="11804822" cy="5570355"/>
          </a:xfrm>
        </p:spPr>
        <p:txBody>
          <a:bodyPr>
            <a:noAutofit/>
          </a:bodyPr>
          <a:lstStyle/>
          <a:p>
            <a:pPr marL="377887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Пример за имитация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2576" y="1365818"/>
            <a:ext cx="1083203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fakeTarget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Mock&lt;ITarget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p.TakeAttack(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It.IsAny&lt;int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Callback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(() =&gt; hero.Weapon.DurabilityPoints -= 1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.Setup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p.Health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>
                <a:latin typeface="+mj-lt"/>
              </a:rPr>
              <a:t>Включете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Moq</a:t>
            </a:r>
            <a:r>
              <a:rPr lang="en-US" dirty="0" smtClean="0">
                <a:latin typeface="+mj-lt"/>
              </a:rPr>
              <a:t> </a:t>
            </a:r>
            <a:r>
              <a:rPr lang="bg-BG" dirty="0" smtClean="0">
                <a:latin typeface="+mj-lt"/>
              </a:rPr>
              <a:t>в проекта</a:t>
            </a:r>
            <a:endParaRPr lang="en-US" dirty="0" smtClean="0">
              <a:latin typeface="+mj-lt"/>
            </a:endParaRPr>
          </a:p>
          <a:p>
            <a:r>
              <a:rPr lang="bg-BG" dirty="0" smtClean="0">
                <a:latin typeface="+mj-lt"/>
              </a:rPr>
              <a:t>Имитирайте фалшификатите от предната задача</a:t>
            </a:r>
            <a:endParaRPr lang="en-US" dirty="0">
              <a:latin typeface="+mj-lt"/>
            </a:endParaRPr>
          </a:p>
          <a:p>
            <a:r>
              <a:rPr lang="bg-BG" dirty="0" smtClean="0"/>
              <a:t>Тествайте дали героят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получава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XP</a:t>
            </a:r>
            <a:r>
              <a:rPr lang="en-US" dirty="0"/>
              <a:t> </a:t>
            </a:r>
            <a:r>
              <a:rPr lang="bg-BG" dirty="0" smtClean="0"/>
              <a:t>когато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мишената умре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Имитация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Имитация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151121"/>
            <a:ext cx="1084049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HeroGainsExperienceAfterAttackIfTargetDies()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Mock&lt;ITarget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fakeTarget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fakeTarget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.Setup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p.Health)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.Returns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fakeTarget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.Setup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p.GiveExperience()).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fakeTarget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.Setup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p.IsDead()).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Mock&lt;IWeapon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fakeWeapon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Mock&lt;IWeapon&gt;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Hero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hero = new Hero("Pesho", fakeWeapon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.Object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hero.Attack(fakeTarget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.Object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Assert.AreEqual(20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hero.Experience);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8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</a:t>
            </a:r>
            <a:r>
              <a:rPr lang="bg-BG" dirty="0" smtClean="0"/>
              <a:t>митиране </a:t>
            </a:r>
            <a:r>
              <a:rPr lang="bg-BG" dirty="0"/>
              <a:t>на обекти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439</Words>
  <Application>Microsoft Office PowerPoint</Application>
  <PresentationFormat>Custom</PresentationFormat>
  <Paragraphs>93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Имитиране</vt:lpstr>
      <vt:lpstr>Moq</vt:lpstr>
      <vt:lpstr>Пример за имитация</vt:lpstr>
      <vt:lpstr>Задача: Имитация</vt:lpstr>
      <vt:lpstr>Решение: Имитация</vt:lpstr>
      <vt:lpstr>Имитиране на обекти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2018-08-15T09:55:30Z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