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14"/>
  </p:notesMasterIdLst>
  <p:handoutMasterIdLst>
    <p:handoutMasterId r:id="rId15"/>
  </p:handoutMasterIdLst>
  <p:sldIdLst>
    <p:sldId id="473" r:id="rId4"/>
    <p:sldId id="479" r:id="rId5"/>
    <p:sldId id="468" r:id="rId6"/>
    <p:sldId id="469" r:id="rId7"/>
    <p:sldId id="470" r:id="rId8"/>
    <p:sldId id="471" r:id="rId9"/>
    <p:sldId id="472" r:id="rId10"/>
    <p:sldId id="476" r:id="rId11"/>
    <p:sldId id="477" r:id="rId12"/>
    <p:sldId id="4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Масиви" id="{434EBAE8-1691-433D-9596-8AE3E67F67B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EE466CCA-AFA8-4E0C-9826-0A2BAF549851}">
          <p14:sldIdLst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37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9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</a:t>
            </a:r>
            <a:br>
              <a:rPr lang="en-US" dirty="0"/>
            </a:br>
            <a:r>
              <a:rPr lang="bg-BG" dirty="0"/>
              <a:t>Множества от елементи 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0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масив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3155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3" y="1922864"/>
            <a:ext cx="3200400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служи за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Дни от седмицата -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89183"/>
              </p:ext>
            </p:extLst>
          </p:nvPr>
        </p:nvGraphicFramePr>
        <p:xfrm>
          <a:off x="6554685" y="1923772"/>
          <a:ext cx="4492727" cy="487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263" y="4343401"/>
            <a:ext cx="4055686" cy="20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</TotalTime>
  <Words>594</Words>
  <Application>Microsoft Office PowerPoint</Application>
  <PresentationFormat>Custom</PresentationFormat>
  <Paragraphs>111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- Пример</vt:lpstr>
      <vt:lpstr>Задача: Ден от седмицата</vt:lpstr>
      <vt:lpstr>Решение: Ден от седмицата</vt:lpstr>
      <vt:lpstr>Обобщение</vt:lpstr>
      <vt:lpstr>Масиви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150</cp:revision>
  <dcterms:created xsi:type="dcterms:W3CDTF">2014-01-02T17:00:34Z</dcterms:created>
  <dcterms:modified xsi:type="dcterms:W3CDTF">2018-01-16T13:04:06Z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