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9" r:id="rId3"/>
  </p:sldMasterIdLst>
  <p:notesMasterIdLst>
    <p:notesMasterId r:id="rId21"/>
  </p:notesMasterIdLst>
  <p:handoutMasterIdLst>
    <p:handoutMasterId r:id="rId22"/>
  </p:handoutMasterIdLst>
  <p:sldIdLst>
    <p:sldId id="493" r:id="rId4"/>
    <p:sldId id="494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6" r:id="rId18"/>
    <p:sldId id="497" r:id="rId19"/>
    <p:sldId id="49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A13F9AA-E1D9-46F0-A21A-F1956F4980F0}">
          <p14:sldIdLst>
            <p14:sldId id="493"/>
            <p14:sldId id="494"/>
          </p14:sldIdLst>
        </p14:section>
        <p14:section name="Въвеждане на масиви от конзолата" id="{51F1E1CC-3A98-4872-BC50-81872D933C58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Заключение" id="{10E03AB1-9AA8-4E86-9A64-D741901E50A2}">
          <p14:sldIdLst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47" autoAdjust="0"/>
    <p:restoredTop sz="94533" autoAdjust="0"/>
  </p:normalViewPr>
  <p:slideViewPr>
    <p:cSldViewPr>
      <p:cViewPr varScale="1">
        <p:scale>
          <a:sx n="93" d="100"/>
          <a:sy n="93" d="100"/>
        </p:scale>
        <p:origin x="100" y="2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55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9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1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8556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1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70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900" dirty="0"/>
              <a:t>Въвеждане и извеждане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5000" lnSpcReduction="20000"/>
          </a:bodyPr>
          <a:lstStyle/>
          <a:p>
            <a:r>
              <a:rPr lang="bg-BG" dirty="0"/>
              <a:t>Въвеждане и извеждане на елементи от масив от 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461" y="4064438"/>
            <a:ext cx="5465459" cy="20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4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разделени с интервал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 </a:t>
            </a:r>
            <a:r>
              <a:rPr lang="bg-BG" sz="3200" dirty="0"/>
              <a:t>ги</a:t>
            </a:r>
            <a:r>
              <a:rPr lang="en-US" sz="3200" dirty="0"/>
              <a:t>  </a:t>
            </a:r>
            <a:r>
              <a:rPr lang="bg-BG" sz="3200" dirty="0"/>
              <a:t>в стил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“по-далеч от 0(away from 0)“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извежаме </a:t>
            </a:r>
            <a:r>
              <a:rPr lang="en-US" sz="3200" dirty="0"/>
              <a:t> </a:t>
            </a:r>
            <a:r>
              <a:rPr lang="bg-BG" sz="3200" dirty="0"/>
              <a:t>резултата по примера: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Закръгляне на числа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8666" y="2733128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543509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2" y="2720425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2" y="3543509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2131704"/>
            <a:ext cx="3200400" cy="612091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Закръглянето</a:t>
            </a:r>
            <a:r>
              <a:rPr lang="bg-BG" dirty="0"/>
              <a:t> връща</a:t>
            </a:r>
            <a:r>
              <a:rPr lang="en-US" dirty="0"/>
              <a:t> </a:t>
            </a:r>
            <a:r>
              <a:rPr lang="bg-BG" dirty="0"/>
              <a:t>всяка</a:t>
            </a:r>
            <a:r>
              <a:rPr lang="en-US" dirty="0"/>
              <a:t> </a:t>
            </a:r>
            <a:r>
              <a:rPr lang="bg-BG" dirty="0"/>
              <a:t>стойност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Закръгляне на числа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46137" y="23622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 цикъл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Извеждане на масив с </a:t>
            </a:r>
            <a:r>
              <a:rPr lang="en-US" noProof="1"/>
              <a:t>foreach 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/>
              <a:t>(</a:t>
            </a:r>
            <a:r>
              <a:rPr lang="bg-BG" dirty="0"/>
              <a:t>с разделител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го 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/>
              <a:t>Обръщане на еленетите на масив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на масив от низове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/>
                <a:t>размяна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Обръщане на масив от низове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Масивите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съдържат множество елементи</a:t>
            </a: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00000"/>
              </a:lnSpc>
              <a:buClr>
                <a:srgbClr val="F0A22E"/>
              </a:buClr>
            </a:pPr>
            <a:r>
              <a:rPr lang="bg-BG" sz="3000" dirty="0">
                <a:solidFill>
                  <a:prstClr val="white"/>
                </a:solidFill>
              </a:rPr>
              <a:t>Елементите са номерирани от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bg-BG" sz="3000" dirty="0">
                <a:solidFill>
                  <a:prstClr val="white"/>
                </a:solidFill>
              </a:rPr>
              <a:t>до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length-1</a:t>
            </a: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Създаване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bg-BG" sz="3200" dirty="0">
                <a:solidFill>
                  <a:prstClr val="white"/>
                </a:solidFill>
              </a:rPr>
              <a:t>Достъп до елементите на масив по индекс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bg-BG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bg-BG" sz="3200" dirty="0">
                <a:solidFill>
                  <a:prstClr val="white"/>
                </a:solidFill>
              </a:rPr>
              <a:t>Извеждане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2990673"/>
            <a:ext cx="718127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608012" y="4606591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802597"/>
            <a:ext cx="71812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2C470-C296-4F14-BE41-7E3316ECE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92"/>
          <a:stretch/>
        </p:blipFill>
        <p:spPr>
          <a:xfrm>
            <a:off x="8685212" y="4298357"/>
            <a:ext cx="2753108" cy="24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и извеждане на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8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7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790199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с цикъл </a:t>
            </a:r>
            <a:r>
              <a:rPr lang="en-US" dirty="0"/>
              <a:t>for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на един ред от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Извеждане на масив на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3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цикъл или</a:t>
            </a:r>
            <a:r>
              <a:rPr lang="en-US" dirty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800" dirty="0"/>
              <a:t>Въвеждане на масиви от конзолата</a:t>
            </a:r>
            <a:endParaRPr lang="en-US" sz="4800" dirty="0"/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66" y="2524823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092824" y="351719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981200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броя на елементите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 създаваме масив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на брой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ги</a:t>
            </a:r>
            <a:r>
              <a:rPr lang="bg-BG" dirty="0"/>
              <a:t> въвеждаме</a:t>
            </a:r>
            <a:r>
              <a:rPr lang="en-US" dirty="0"/>
              <a:t> 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масиви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5024" y="3781344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на масив могат да бъдат въведени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dirty="0"/>
              <a:t>Въвеждане стойностите на масива на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60412" y="2932498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159731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4211" y="2232172"/>
            <a:ext cx="3674401" cy="1591025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интервал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го  записва в масив 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Въвеждане на масив от цели числа, чрез 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Или по-късо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На кратко</a:t>
            </a:r>
            <a:r>
              <a:rPr lang="en-US" dirty="0"/>
              <a:t>: </a:t>
            </a:r>
            <a:r>
              <a:rPr lang="bg-BG" dirty="0"/>
              <a:t>Въвеждане на масив от един ред: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54102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2119943"/>
            <a:ext cx="10458452" cy="24891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61050" y="2261901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За извеждане на елементите на масив може да се ползва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Разделяне на елементите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на конзолата: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9938" y="3523179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sz="3200" dirty="0"/>
              <a:t> (</a:t>
            </a:r>
            <a:r>
              <a:rPr lang="bg-BG" sz="3200" dirty="0"/>
              <a:t>числото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реда т цели числа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sz="3200" dirty="0"/>
              <a:t> </a:t>
            </a:r>
            <a:r>
              <a:rPr lang="bg-BG" sz="3200" dirty="0"/>
              <a:t>последвателността им 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sz="3200" dirty="0"/>
              <a:t> </a:t>
            </a:r>
            <a:r>
              <a:rPr lang="bg-BG" sz="3200" dirty="0"/>
              <a:t>елементите му</a:t>
            </a:r>
            <a:r>
              <a:rPr lang="en-US" sz="3200" dirty="0"/>
              <a:t> (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разделени с интервал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Задача: Обръщане реда на масив от цели числа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Решение:Обръщане реда на масив от цели числа</a:t>
            </a:r>
            <a:endParaRPr lang="en-US" sz="3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23" y="19050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Въвеждаме масива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 + n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реда цели числа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Извеждаме елементите от последния до първия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634</TotalTime>
  <Words>1237</Words>
  <Application>Microsoft Office PowerPoint</Application>
  <PresentationFormat>Custom</PresentationFormat>
  <Paragraphs>194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Въвеждане и извеждане на масиви</vt:lpstr>
      <vt:lpstr>Съдържание</vt:lpstr>
      <vt:lpstr>Въвеждане на масиви от конзолата</vt:lpstr>
      <vt:lpstr>Въвеждане на масиви от конзолата</vt:lpstr>
      <vt:lpstr>Въвеждане стойностите на масива на един ред</vt:lpstr>
      <vt:lpstr>На кратко: Въвеждане на масив от един ред:</vt:lpstr>
      <vt:lpstr>Извеждане на масив на конзолата:</vt:lpstr>
      <vt:lpstr>Задача: Обръщане реда на масив от цели числа</vt:lpstr>
      <vt:lpstr>Решение:Обръщане реда на масив от цели числа</vt:lpstr>
      <vt:lpstr>Задача: Закръгляне на числа</vt:lpstr>
      <vt:lpstr>Решение: Закръгляне на числа</vt:lpstr>
      <vt:lpstr>Извеждане на масив с foreach / String.Join(…)</vt:lpstr>
      <vt:lpstr>Задача: Обръщане на масив от низове</vt:lpstr>
      <vt:lpstr>Решение: Обръщане на масив от низове</vt:lpstr>
      <vt:lpstr>Обобщение</vt:lpstr>
      <vt:lpstr>Въвеждане и извеждане на масиви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Angel Georgiev</cp:lastModifiedBy>
  <cp:revision>151</cp:revision>
  <dcterms:created xsi:type="dcterms:W3CDTF">2014-01-02T17:00:34Z</dcterms:created>
  <dcterms:modified xsi:type="dcterms:W3CDTF">2018-01-16T13:03:03Z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