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7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88"/>
          </p14:sldIdLst>
        </p14:section>
        <p14:section name="Lists" id="{F8FD5B57-851C-47BF-977A-524AC9A05AEF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8C0E1C8B-C517-4D35-924B-5F2C1F09D1A9}">
          <p14:sldIdLst>
            <p14:sldId id="473"/>
            <p14:sldId id="474"/>
            <p14:sldId id="475"/>
            <p14:sldId id="476"/>
          </p14:sldIdLst>
        </p14:section>
        <p14:section name="Conclusion" id="{10E03AB1-9AA8-4E86-9A64-D741901E50A2}">
          <p14:sldIdLst>
            <p14:sldId id="464"/>
            <p14:sldId id="41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533" autoAdjust="0"/>
  </p:normalViewPr>
  <p:slideViewPr>
    <p:cSldViewPr>
      <p:cViewPr varScale="1">
        <p:scale>
          <a:sx n="68" d="100"/>
          <a:sy n="68" d="100"/>
        </p:scale>
        <p:origin x="56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5:08.441" idx="1">
    <p:pos x="10" y="10"/>
    <p:text>1-2 минути уводни думи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12.512" idx="10">
    <p:pos x="10" y="10"/>
    <p:text>отпечатване по два начина - демонстрация за 4-5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32.403" idx="11">
    <p:pos x="10" y="10"/>
    <p:text>бърз обзор, ~1 минута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1:50.903" idx="12">
    <p:pos x="10" y="10"/>
    <p:text>Време за въпроси/резервно време: 5 минути при 40 минутен час, 10 минути при 45 минутен.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7T09:26:56.180" idx="13">
    <p:pos x="10" y="10"/>
    <p:text>&lt;1 минута за бърз обзор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5:56.254" idx="3">
    <p:pos x="10" y="10"/>
    <p:text>5-7 минути за обяснение на примерите и демонстрация на кода реализиращ единия и другия списък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8:12.590" idx="4">
    <p:pos x="10" y="10"/>
    <p:text>преглед на възможностите на списъка, по няколко думи за всяка една опция - 2-3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8:56.731" idx="5">
    <p:pos x="10" y="10"/>
    <p:text>Пример за добавяне на елемент и обяснение как работи, около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9:14.044" idx="6">
    <p:pos x="10" y="10"/>
    <p:text>Пример за изтриване, около 2-3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49:26.090" idx="7">
    <p:pos x="10" y="10"/>
    <p:text>Вмъкване и подчертаване на разликата между insert и add, 3-4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0:26.090" idx="8">
    <p:pos x="10" y="10"/>
    <p:text>обяснение на необходимите стъпки за въвеждане, демонстрация на програмата - 3-4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1:50:54.294" idx="9">
    <p:pos x="10" y="10"/>
    <p:text>алтернативно въвеждане, демонстрация - 4-5 минути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775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67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7FF8955-9321-4222-B309-6A27C09B60B5}"/>
              </a:ext>
            </a:extLst>
          </p:cNvPr>
          <p:cNvSpPr txBox="1"/>
          <p:nvPr/>
        </p:nvSpPr>
        <p:spPr>
          <a:xfrm rot="1839686">
            <a:off x="4756025" y="3811427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Първо, въвеждаме от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 smtClean="0"/>
              <a:t>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 smtClean="0"/>
              <a:t>После, създаваме списък с размер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 smtClean="0"/>
              <a:t>и въвеждаме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 smtClean="0"/>
              <a:t>Стойностите могат да се въвеждат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</a:t>
            </a:r>
            <a:r>
              <a:rPr lang="bg-BG" dirty="0" smtClean="0"/>
              <a:t>данни от един ред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Изпечатване на списъци на конзолата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Изпчатване на списъка чрез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 smtClean="0"/>
              <a:t>Изпечатване на списъка чрез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 smtClean="0"/>
              <a:t>съдържа поредица от елементи</a:t>
            </a:r>
            <a:r>
              <a:rPr lang="en-US" sz="3000" dirty="0" smtClean="0"/>
              <a:t> (</a:t>
            </a:r>
            <a:r>
              <a:rPr lang="bg-BG" sz="3000" dirty="0" smtClean="0"/>
              <a:t>като масив, но с променлива дължина</a:t>
            </a:r>
            <a:r>
              <a:rPr lang="en-US" sz="3000" dirty="0" smtClean="0"/>
              <a:t>)</a:t>
            </a:r>
            <a:endParaRPr lang="en-US" sz="3000" dirty="0"/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Създаване на списък</a:t>
            </a:r>
            <a:r>
              <a:rPr lang="en-US" sz="3000" dirty="0" smtClean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 smtClean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 smtClean="0"/>
              <a:t>Достъп до елементите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 smtClean="0"/>
              <a:t>Изпечатване на</a:t>
            </a:r>
            <a:br>
              <a:rPr lang="bg-BG" sz="3000" dirty="0" smtClean="0"/>
            </a:br>
            <a:r>
              <a:rPr lang="bg-BG" sz="3000" dirty="0" smtClean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Програмиране </a:t>
            </a:r>
            <a:r>
              <a:rPr lang="en-US" dirty="0" smtClean="0"/>
              <a:t>– </a:t>
            </a:r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1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 smtClean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 smtClean="0"/>
              <a:t>- списък на елементи от какъв да е тип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 smtClean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744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 smtClean="0"/>
              <a:t>съдържа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 smtClean="0"/>
              <a:t> </a:t>
            </a:r>
            <a:r>
              <a:rPr lang="bg-BG" noProof="1" smtClean="0"/>
              <a:t>от елементи (като масив, но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 smtClean="0"/>
              <a:t>)</a:t>
            </a:r>
            <a:endParaRPr lang="en-US" noProof="1"/>
          </a:p>
          <a:p>
            <a:r>
              <a:rPr lang="bg-BG" noProof="1" smtClean="0"/>
              <a:t>Позволява</a:t>
            </a:r>
            <a:r>
              <a:rPr lang="en-US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 smtClean="0"/>
              <a:t> /</a:t>
            </a:r>
            <a:r>
              <a:rPr lang="bg-BG" noProof="1" smtClean="0"/>
              <a:t>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 smtClean="0"/>
              <a:t> </a:t>
            </a:r>
            <a:r>
              <a:rPr lang="en-US" noProof="1"/>
              <a:t>/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 smtClean="0"/>
              <a:t> </a:t>
            </a:r>
            <a:r>
              <a:rPr lang="en-US" noProof="1"/>
              <a:t>/ </a:t>
            </a:r>
            <a:r>
              <a:rPr lang="bg-BG" noProof="1" smtClean="0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 smtClean="0"/>
              <a:t> </a:t>
            </a:r>
            <a:r>
              <a:rPr lang="bg-BG" noProof="1" smtClean="0"/>
              <a:t>на елементи</a:t>
            </a:r>
            <a:r>
              <a:rPr lang="en-US" noProof="1" smtClean="0"/>
              <a:t>: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 smtClean="0"/>
              <a:t>добавя елемент към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 smtClean="0"/>
              <a:t>връща броя на елементите в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 smtClean="0"/>
              <a:t>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 smtClean="0"/>
              <a:t>премахва елемент по неговия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 smtClean="0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 smtClean="0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 smtClean="0">
                <a:solidFill>
                  <a:srgbClr val="FFFFFF"/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 smtClean="0"/>
              <a:t>обръща списъка наобратно</a:t>
            </a:r>
            <a:endParaRPr lang="en-US" noProof="1"/>
          </a:p>
          <a:p>
            <a:pPr lvl="1"/>
            <a:endParaRPr lang="bg-BG" noProof="1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Структурата от данни </a:t>
            </a:r>
            <a:r>
              <a:rPr lang="en-US" dirty="0" smtClean="0"/>
              <a:t>List&lt;T&gt;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 smtClean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 smtClean="0"/>
              <a:t>Използваме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4457</TotalTime>
  <Words>764</Words>
  <Application>Microsoft Office PowerPoint</Application>
  <PresentationFormat>Custom</PresentationFormat>
  <Paragraphs>155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Програмиране – Въпроси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165</cp:revision>
  <dcterms:created xsi:type="dcterms:W3CDTF">2014-01-02T17:00:34Z</dcterms:created>
  <dcterms:modified xsi:type="dcterms:W3CDTF">2018-01-09T11:33:41Z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