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402" r:id="rId3"/>
    <p:sldId id="485" r:id="rId4"/>
    <p:sldId id="493" r:id="rId5"/>
    <p:sldId id="494" r:id="rId6"/>
    <p:sldId id="495" r:id="rId7"/>
    <p:sldId id="496" r:id="rId8"/>
    <p:sldId id="497" r:id="rId9"/>
    <p:sldId id="498" r:id="rId10"/>
    <p:sldId id="416" r:id="rId11"/>
    <p:sldId id="487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</p14:sldIdLst>
        </p14:section>
        <p14:section name="Lists" id="{F8FD5B57-851C-47BF-977A-524AC9A05AEF}">
          <p14:sldIdLst>
            <p14:sldId id="485"/>
            <p14:sldId id="493"/>
            <p14:sldId id="494"/>
            <p14:sldId id="495"/>
            <p14:sldId id="496"/>
            <p14:sldId id="497"/>
            <p14:sldId id="498"/>
          </p14:sldIdLst>
        </p14:section>
        <p14:section name="Conclusion" id="{10E03AB1-9AA8-4E86-9A64-D741901E50A2}">
          <p14:sldIdLst>
            <p14:sldId id="416"/>
            <p14:sldId id="4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5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63" d="100"/>
          <a:sy n="63" d="100"/>
        </p:scale>
        <p:origin x="90" y="18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56:20.257" idx="1">
    <p:pos x="2544" y="202"/>
    <p:text>10 минути - обяснения и демонстрация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57:17.273" idx="2">
    <p:pos x="10" y="10"/>
    <p:text>10 минути - обяснение и демонстрация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57:52.335" idx="3">
    <p:pos x="10" y="10"/>
    <p:text>15 минути - обяснение и демонстрация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8:00:13.195" idx="4">
    <p:pos x="10" y="10"/>
    <p:text>5/10 минути време за въпроси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4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 smtClean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 smtClean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7FF8955-9321-4222-B309-6A27C09B60B5}"/>
              </a:ext>
            </a:extLst>
          </p:cNvPr>
          <p:cNvSpPr txBox="1"/>
          <p:nvPr/>
        </p:nvSpPr>
        <p:spPr>
          <a:xfrm rot="1839686">
            <a:off x="4756025" y="3811427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73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bg-BG" dirty="0" smtClean="0"/>
              <a:t>Списъци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 smtClean="0"/>
              <a:t>триене, сливане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Въведете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списък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от цели числа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 smtClean="0"/>
              <a:t>Премахнете всички срещания в списъка на последното число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Премахни числото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</a:t>
            </a:r>
            <a:r>
              <a:rPr lang="bg-BG" sz="2800" b="1" u="sng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5 2 </a:t>
            </a:r>
            <a:r>
              <a:rPr lang="bg-BG" sz="28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8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5 5 2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bg-BG" sz="2800" b="1" u="sng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 </a:t>
            </a:r>
            <a:r>
              <a:rPr lang="bg-BG" sz="28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it-IT" sz="28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8 5 7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966234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8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70412" y="508640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26541" y="4965663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8 5 3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 smtClean="0"/>
              <a:t>Решение</a:t>
            </a:r>
            <a:r>
              <a:rPr lang="en-US" sz="3400" dirty="0" smtClean="0"/>
              <a:t>: </a:t>
            </a:r>
            <a:r>
              <a:rPr lang="bg-BG" sz="3600" dirty="0"/>
              <a:t>Премахни числото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3900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/>
              <a:t>List&lt;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 smtClean="0"/>
              <a:t>&gt; </a:t>
            </a:r>
            <a:r>
              <a:rPr lang="en-US" sz="2600" dirty="0" err="1"/>
              <a:t>nums</a:t>
            </a:r>
            <a:r>
              <a:rPr lang="en-US" sz="2600" dirty="0"/>
              <a:t> </a:t>
            </a:r>
            <a:r>
              <a:rPr lang="en-US" sz="2600" dirty="0" smtClean="0"/>
              <a:t>=</a:t>
            </a:r>
            <a:endParaRPr lang="bg-BG" sz="2600" dirty="0" smtClean="0"/>
          </a:p>
          <a:p>
            <a:r>
              <a:rPr lang="bg-BG" sz="2600" dirty="0" smtClean="0"/>
              <a:t>  </a:t>
            </a:r>
            <a:r>
              <a:rPr lang="en-US" sz="2600" dirty="0" err="1" smtClean="0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</a:t>
            </a:r>
            <a:r>
              <a:rPr lang="bg-BG" sz="2600" dirty="0" smtClean="0"/>
              <a:t>  </a:t>
            </a:r>
            <a:r>
              <a:rPr lang="en-US" sz="2600" dirty="0" smtClean="0"/>
              <a:t>.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 smtClean="0"/>
              <a:t>(</a:t>
            </a:r>
            <a:r>
              <a:rPr lang="en-US" sz="2600" dirty="0" err="1" smtClean="0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r>
              <a:rPr lang="en-US" sz="2800" dirty="0" err="1" smtClean="0"/>
              <a:t>int</a:t>
            </a:r>
            <a:r>
              <a:rPr lang="en-US" sz="2800" dirty="0"/>
              <a:t> </a:t>
            </a:r>
            <a:r>
              <a:rPr lang="en-US" sz="2800" dirty="0" smtClean="0"/>
              <a:t>number = </a:t>
            </a:r>
            <a:r>
              <a:rPr lang="en-US" sz="2800" dirty="0" err="1" smtClean="0"/>
              <a:t>nums</a:t>
            </a:r>
            <a:r>
              <a:rPr lang="en-US" sz="2800" dirty="0" smtClean="0"/>
              <a:t>[</a:t>
            </a:r>
            <a:r>
              <a:rPr lang="en-US" sz="2800" dirty="0" err="1" smtClean="0"/>
              <a:t>nums.Count</a:t>
            </a:r>
            <a:r>
              <a:rPr lang="en-US" sz="2800" dirty="0" smtClean="0"/>
              <a:t> – 1]; </a:t>
            </a:r>
          </a:p>
          <a:p>
            <a:r>
              <a:rPr lang="en-US" sz="2800" dirty="0" smtClean="0"/>
              <a:t>while </a:t>
            </a:r>
            <a:r>
              <a:rPr lang="en-US" sz="2800" dirty="0"/>
              <a:t>(</a:t>
            </a:r>
            <a:r>
              <a:rPr lang="en-US" sz="2800" dirty="0" err="1" smtClean="0"/>
              <a:t>nums.Contains</a:t>
            </a:r>
            <a:r>
              <a:rPr lang="en-US" sz="2800" dirty="0" smtClean="0"/>
              <a:t>(number))</a:t>
            </a:r>
            <a:endParaRPr lang="en-US" sz="2800" dirty="0"/>
          </a:p>
          <a:p>
            <a:r>
              <a:rPr lang="en-US" sz="2800" dirty="0" smtClean="0"/>
              <a:t>{</a:t>
            </a:r>
            <a:endParaRPr lang="bg-BG" sz="2800" dirty="0" smtClean="0"/>
          </a:p>
          <a:p>
            <a:r>
              <a:rPr lang="bg-BG" sz="2800" dirty="0"/>
              <a:t>	</a:t>
            </a:r>
            <a:r>
              <a:rPr lang="bg-BG" sz="2800" dirty="0" smtClean="0"/>
              <a:t>//</a:t>
            </a:r>
            <a:r>
              <a:rPr lang="en-US" sz="2800" dirty="0" smtClean="0"/>
              <a:t>TODO: </a:t>
            </a:r>
            <a:r>
              <a:rPr lang="bg-BG" sz="2800" dirty="0" smtClean="0"/>
              <a:t>Извикайте </a:t>
            </a:r>
            <a:r>
              <a:rPr lang="en-US" sz="2800" dirty="0" smtClean="0"/>
              <a:t>.Remove</a:t>
            </a:r>
          </a:p>
          <a:p>
            <a:r>
              <a:rPr lang="en-US" sz="2800" dirty="0" smtClean="0"/>
              <a:t>}</a:t>
            </a:r>
            <a:endParaRPr lang="bg-BG" sz="2800" dirty="0" smtClean="0"/>
          </a:p>
          <a:p>
            <a:r>
              <a:rPr lang="bg-BG" sz="2800" dirty="0" smtClean="0"/>
              <a:t>//</a:t>
            </a:r>
            <a:r>
              <a:rPr lang="en-US" sz="2800" dirty="0" smtClean="0"/>
              <a:t>TODO: </a:t>
            </a:r>
            <a:r>
              <a:rPr lang="bg-BG" sz="2800" dirty="0" smtClean="0"/>
              <a:t>изведете списъка</a:t>
            </a:r>
            <a:endParaRPr lang="bg-BG" sz="2600" dirty="0" smtClean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117075" y="2133600"/>
            <a:ext cx="3235137" cy="1773336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Получаваме стойността на последния елемент от списъка 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Въведете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списък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от цели числа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 smtClean="0"/>
              <a:t>Премахнете всички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отрицателни </a:t>
            </a:r>
            <a:r>
              <a:rPr lang="bg-BG" dirty="0" smtClean="0"/>
              <a:t>числа</a:t>
            </a:r>
            <a:r>
              <a:rPr lang="en-US" dirty="0" smtClean="0"/>
              <a:t> </a:t>
            </a:r>
            <a:r>
              <a:rPr lang="bg-BG" dirty="0" smtClean="0"/>
              <a:t>и изведете списъка наобратно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Изтриване на отрицателни елементи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</a:t>
            </a:r>
            <a:r>
              <a:rPr lang="bg-BG" sz="2800" b="1" u="sng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5 2 1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bg-BG" sz="2800" b="1" u="sng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 </a:t>
            </a:r>
            <a:r>
              <a:rPr lang="bg-BG" sz="2800" b="1" u="sng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8 7 1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966234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-1 -2 -3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70412" y="508640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26541" y="4965663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empty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832361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588490" y="3116838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1 2 5 4 3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832361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588490" y="4059776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1 7 8 7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 smtClean="0"/>
              <a:t>Решение</a:t>
            </a:r>
            <a:r>
              <a:rPr lang="en-US" sz="3400" dirty="0" smtClean="0"/>
              <a:t>: </a:t>
            </a:r>
            <a:r>
              <a:rPr lang="bg-BG" sz="3600" dirty="0"/>
              <a:t>Изтриване на отрицателни елементи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/>
              <a:t>//TODO: </a:t>
            </a:r>
            <a:r>
              <a:rPr lang="bg-BG" sz="2600" dirty="0" smtClean="0"/>
              <a:t>Въвеждаме списъка</a:t>
            </a:r>
          </a:p>
          <a:p>
            <a:r>
              <a:rPr lang="en-US" sz="2600" dirty="0" smtClean="0"/>
              <a:t>for </a:t>
            </a:r>
            <a:r>
              <a:rPr lang="en-US" sz="2600" dirty="0"/>
              <a:t>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nums.Count</a:t>
            </a:r>
            <a:r>
              <a:rPr lang="en-US" sz="2600" dirty="0"/>
              <a:t>; index</a:t>
            </a:r>
            <a:r>
              <a:rPr lang="en-US" sz="2600" dirty="0" smtClean="0"/>
              <a:t>++)</a:t>
            </a:r>
            <a:endParaRPr lang="bg-BG" sz="2600" dirty="0" smtClean="0"/>
          </a:p>
          <a:p>
            <a:r>
              <a:rPr lang="bg-BG" sz="2600" dirty="0"/>
              <a:t> </a:t>
            </a:r>
            <a:r>
              <a:rPr lang="bg-BG" sz="2600" dirty="0" smtClean="0"/>
              <a:t> </a:t>
            </a:r>
            <a:r>
              <a:rPr lang="en-US" sz="2600" dirty="0" smtClean="0"/>
              <a:t>if </a:t>
            </a:r>
            <a:r>
              <a:rPr lang="en-US" sz="2600" dirty="0"/>
              <a:t>(</a:t>
            </a:r>
            <a:r>
              <a:rPr lang="en-US" sz="2600" dirty="0" err="1"/>
              <a:t>nums</a:t>
            </a:r>
            <a:r>
              <a:rPr lang="en-US" sz="2600" dirty="0"/>
              <a:t>[index] &lt; </a:t>
            </a:r>
            <a:r>
              <a:rPr lang="en-US" sz="2600" dirty="0" smtClean="0"/>
              <a:t>0) {</a:t>
            </a:r>
            <a:endParaRPr lang="en-US" sz="2600" dirty="0"/>
          </a:p>
          <a:p>
            <a:r>
              <a:rPr lang="en-US" sz="2600" dirty="0"/>
              <a:t>  </a:t>
            </a:r>
            <a:r>
              <a:rPr lang="bg-BG" sz="2600" dirty="0" smtClean="0"/>
              <a:t>  </a:t>
            </a:r>
            <a:r>
              <a:rPr lang="en-US" sz="2600" dirty="0" err="1" smtClean="0"/>
              <a:t>nums.RemoveAt</a:t>
            </a:r>
            <a:r>
              <a:rPr lang="en-US" sz="2600" dirty="0" smtClean="0"/>
              <a:t>(index</a:t>
            </a:r>
            <a:r>
              <a:rPr lang="en-US" sz="2600" dirty="0"/>
              <a:t>);</a:t>
            </a:r>
          </a:p>
          <a:p>
            <a:r>
              <a:rPr lang="ru-RU" sz="2600" dirty="0" smtClean="0"/>
              <a:t>    index-</a:t>
            </a:r>
            <a:r>
              <a:rPr lang="ru-RU" sz="2600" dirty="0"/>
              <a:t>-; //връщаме индекса назад, понеже намаляме броя на елементите с единица и следващия елемент се е мръднал наляво</a:t>
            </a:r>
          </a:p>
          <a:p>
            <a:r>
              <a:rPr lang="en-US" sz="2600" dirty="0"/>
              <a:t>  </a:t>
            </a:r>
            <a:r>
              <a:rPr lang="en-US" sz="2600" dirty="0" smtClean="0"/>
              <a:t>}</a:t>
            </a:r>
            <a:endParaRPr lang="bg-BG" sz="2600" dirty="0" smtClean="0"/>
          </a:p>
          <a:p>
            <a:r>
              <a:rPr lang="en-US" sz="2600" dirty="0" smtClean="0"/>
              <a:t>//TODO: </a:t>
            </a:r>
            <a:r>
              <a:rPr lang="bg-BG" sz="2600" dirty="0" smtClean="0"/>
              <a:t>Изведете списъка наобратно</a:t>
            </a:r>
            <a:endParaRPr lang="en-US" sz="2600" dirty="0" smtClean="0"/>
          </a:p>
          <a:p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207023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Въведете няколко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списъци от цели числа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 smtClean="0"/>
              <a:t>Стойностите са разделени от един или няколко интервала, а самите списъци са разделени с </a:t>
            </a:r>
            <a:r>
              <a:rPr lang="en-US" b="1" dirty="0" smtClean="0"/>
              <a:t>|</a:t>
            </a:r>
          </a:p>
          <a:p>
            <a:pPr lvl="1"/>
            <a:r>
              <a:rPr lang="bg-BG" dirty="0" smtClean="0"/>
              <a:t>Изведете списъците слети започвайки с последния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</a:t>
            </a:r>
            <a:r>
              <a:rPr lang="bg-BG" dirty="0" smtClean="0"/>
              <a:t> Сливане на списъци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1" y="4060347"/>
            <a:ext cx="456612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|4 5 6 |  7  8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902324" y="4180612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59108" y="4059775"/>
            <a:ext cx="39597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7 8 4 5 6 1 2 3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60411" y="5082494"/>
            <a:ext cx="456612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| 4  5|1 0| 2 5 |3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5902324" y="520275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859108" y="5081922"/>
            <a:ext cx="39597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3 2 5 1 0 4 5 7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7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 smtClean="0"/>
              <a:t>Решение</a:t>
            </a:r>
            <a:r>
              <a:rPr lang="en-US" sz="3400" dirty="0" smtClean="0"/>
              <a:t>: </a:t>
            </a:r>
            <a:r>
              <a:rPr lang="bg-BG" sz="3400" dirty="0" smtClean="0"/>
              <a:t>Сливане на списъци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066800"/>
            <a:ext cx="10729799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/>
              <a:t>//TODO: </a:t>
            </a:r>
            <a:r>
              <a:rPr lang="bg-BG" sz="2600" dirty="0" smtClean="0"/>
              <a:t>Въвеждаме списъка</a:t>
            </a:r>
          </a:p>
          <a:p>
            <a:r>
              <a:rPr lang="en-US" sz="2600" dirty="0" smtClean="0"/>
              <a:t>List&lt;</a:t>
            </a:r>
            <a:r>
              <a:rPr lang="en-US" sz="2600" dirty="0" err="1" smtClean="0"/>
              <a:t>int</a:t>
            </a:r>
            <a:r>
              <a:rPr lang="en-US" sz="2600" dirty="0"/>
              <a:t>&gt; result = new List&lt;</a:t>
            </a:r>
            <a:r>
              <a:rPr lang="en-US" sz="2600" dirty="0" err="1"/>
              <a:t>int</a:t>
            </a:r>
            <a:r>
              <a:rPr lang="en-US" sz="2600" dirty="0" smtClean="0"/>
              <a:t>&gt;();</a:t>
            </a:r>
            <a:r>
              <a:rPr lang="bg-BG" sz="2600" dirty="0" smtClean="0"/>
              <a:t> //създаваме празен списък за резултата</a:t>
            </a:r>
            <a:endParaRPr lang="en-US" sz="2600" dirty="0"/>
          </a:p>
          <a:p>
            <a:r>
              <a:rPr lang="bg-BG" sz="2600" dirty="0"/>
              <a:t>//обождаме списъка от числовите списъци отзад </a:t>
            </a:r>
            <a:r>
              <a:rPr lang="bg-BG" sz="2600" dirty="0" smtClean="0"/>
              <a:t>напред:</a:t>
            </a:r>
          </a:p>
          <a:p>
            <a:r>
              <a:rPr lang="en-US" sz="2600" dirty="0" smtClean="0"/>
              <a:t>for </a:t>
            </a:r>
            <a:r>
              <a:rPr lang="en-US" sz="2600" dirty="0"/>
              <a:t>(</a:t>
            </a:r>
            <a:r>
              <a:rPr lang="en-US" sz="2600" dirty="0" err="1"/>
              <a:t>int</a:t>
            </a:r>
            <a:r>
              <a:rPr lang="en-US" sz="2600" dirty="0"/>
              <a:t> index = </a:t>
            </a:r>
            <a:r>
              <a:rPr lang="en-US" sz="2600" dirty="0" err="1"/>
              <a:t>lists.Count</a:t>
            </a:r>
            <a:r>
              <a:rPr lang="en-US" sz="2600" dirty="0"/>
              <a:t> - 1; index &gt;= 0; index-</a:t>
            </a:r>
            <a:r>
              <a:rPr lang="en-US" sz="2600" dirty="0" smtClean="0"/>
              <a:t>-)</a:t>
            </a:r>
            <a:r>
              <a:rPr lang="bg-BG" sz="2600" dirty="0" smtClean="0"/>
              <a:t> </a:t>
            </a:r>
            <a:r>
              <a:rPr lang="en-US" sz="2600" dirty="0" smtClean="0"/>
              <a:t>{</a:t>
            </a:r>
            <a:r>
              <a:rPr lang="bg-BG" sz="2600" dirty="0" smtClean="0"/>
              <a:t> </a:t>
            </a:r>
            <a:endParaRPr lang="bg-BG" sz="2600" dirty="0"/>
          </a:p>
          <a:p>
            <a:r>
              <a:rPr lang="bg-BG" sz="2600" dirty="0"/>
              <a:t> </a:t>
            </a:r>
            <a:r>
              <a:rPr lang="bg-BG" sz="2600" dirty="0" smtClean="0"/>
              <a:t> </a:t>
            </a:r>
            <a:r>
              <a:rPr lang="en-US" sz="2600" dirty="0" smtClean="0"/>
              <a:t>List&lt;string</a:t>
            </a:r>
            <a:r>
              <a:rPr lang="en-US" sz="2600" dirty="0"/>
              <a:t>&gt; </a:t>
            </a:r>
            <a:r>
              <a:rPr lang="en-US" sz="2600" dirty="0" err="1"/>
              <a:t>nums</a:t>
            </a:r>
            <a:r>
              <a:rPr lang="en-US" sz="2600" dirty="0"/>
              <a:t> = lists[index].Split(' ').</a:t>
            </a:r>
            <a:r>
              <a:rPr lang="en-US" sz="2600" dirty="0" err="1"/>
              <a:t>ToList</a:t>
            </a:r>
            <a:r>
              <a:rPr lang="en-US" sz="2600" dirty="0" smtClean="0"/>
              <a:t>()</a:t>
            </a:r>
            <a:r>
              <a:rPr lang="bg-BG" sz="2600" dirty="0" smtClean="0"/>
              <a:t>;</a:t>
            </a:r>
          </a:p>
          <a:p>
            <a:r>
              <a:rPr lang="bg-BG" sz="2600" dirty="0" smtClean="0"/>
              <a:t>  //отделяме списъка използвайки интервалите</a:t>
            </a:r>
            <a:endParaRPr lang="en-US" sz="2600" dirty="0"/>
          </a:p>
          <a:p>
            <a:r>
              <a:rPr lang="bg-BG" sz="2600" dirty="0" smtClean="0"/>
              <a:t>  </a:t>
            </a:r>
            <a:r>
              <a:rPr lang="en-US" sz="2600" dirty="0" smtClean="0"/>
              <a:t>for </a:t>
            </a:r>
            <a:r>
              <a:rPr lang="en-US" sz="2600" dirty="0"/>
              <a:t>(</a:t>
            </a:r>
            <a:r>
              <a:rPr lang="en-US" sz="2600" dirty="0" err="1"/>
              <a:t>int</a:t>
            </a:r>
            <a:r>
              <a:rPr lang="en-US" sz="2600" dirty="0"/>
              <a:t> index2 = 0; index2 &lt; </a:t>
            </a:r>
            <a:r>
              <a:rPr lang="en-US" sz="2600" dirty="0" err="1"/>
              <a:t>nums.Count</a:t>
            </a:r>
            <a:r>
              <a:rPr lang="en-US" sz="2600" dirty="0"/>
              <a:t>; index2++)</a:t>
            </a:r>
          </a:p>
          <a:p>
            <a:r>
              <a:rPr lang="bg-BG" sz="2600" dirty="0"/>
              <a:t> </a:t>
            </a:r>
            <a:r>
              <a:rPr lang="bg-BG" sz="2600" dirty="0" smtClean="0"/>
              <a:t>   //ако на </a:t>
            </a:r>
            <a:r>
              <a:rPr lang="en-US" sz="2600" dirty="0" err="1" smtClean="0"/>
              <a:t>nums</a:t>
            </a:r>
            <a:r>
              <a:rPr lang="en-US" sz="2600" dirty="0" smtClean="0"/>
              <a:t>[index2</a:t>
            </a:r>
            <a:r>
              <a:rPr lang="en-US" sz="2600" dirty="0"/>
              <a:t>] </a:t>
            </a:r>
            <a:r>
              <a:rPr lang="bg-BG" sz="2600" dirty="0" smtClean="0"/>
              <a:t>има низ, който не е празен – обръщаме го в цяло число и го добавяме към </a:t>
            </a:r>
            <a:r>
              <a:rPr lang="en-US" sz="2600" dirty="0" smtClean="0"/>
              <a:t>result</a:t>
            </a:r>
            <a:endParaRPr lang="en-US" sz="2600" dirty="0"/>
          </a:p>
          <a:p>
            <a:endParaRPr lang="en-US" sz="2600" dirty="0" smtClean="0"/>
          </a:p>
          <a:p>
            <a:r>
              <a:rPr lang="en-US" sz="2600" dirty="0" smtClean="0"/>
              <a:t>//TODO: </a:t>
            </a:r>
            <a:r>
              <a:rPr lang="bg-BG" sz="2600" dirty="0" smtClean="0"/>
              <a:t>изпечатваме </a:t>
            </a:r>
            <a:r>
              <a:rPr lang="en-US" sz="2600" dirty="0" smtClean="0"/>
              <a:t>result</a:t>
            </a: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162976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Програмиране </a:t>
            </a:r>
            <a:r>
              <a:rPr lang="en-US" dirty="0" smtClean="0"/>
              <a:t>– </a:t>
            </a:r>
            <a:r>
              <a:rPr lang="bg-BG" dirty="0" smtClean="0"/>
              <a:t>Въпроси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4847</TotalTime>
  <Words>551</Words>
  <Application>Microsoft Office PowerPoint</Application>
  <PresentationFormat>Custom</PresentationFormat>
  <Paragraphs>92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Списъци – триене, сливане</vt:lpstr>
      <vt:lpstr>Задача: Премахни числото</vt:lpstr>
      <vt:lpstr>Решение: Премахни числото</vt:lpstr>
      <vt:lpstr>Задача: Изтриване на отрицателни елементи</vt:lpstr>
      <vt:lpstr>Решение: Изтриване на отрицателни елементи</vt:lpstr>
      <vt:lpstr>Задача: Сливане на списъци</vt:lpstr>
      <vt:lpstr>Решение: Сливане на списъци</vt:lpstr>
      <vt:lpstr>Програмиране – Въпроси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pc</cp:lastModifiedBy>
  <cp:revision>194</cp:revision>
  <dcterms:created xsi:type="dcterms:W3CDTF">2014-01-02T17:00:34Z</dcterms:created>
  <dcterms:modified xsi:type="dcterms:W3CDTF">2018-01-09T16:00:37Z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