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2"/>
  </p:sldMasterIdLst>
  <p:notesMasterIdLst>
    <p:notesMasterId r:id="rId25"/>
  </p:notesMasterIdLst>
  <p:handoutMasterIdLst>
    <p:handoutMasterId r:id="rId26"/>
  </p:handoutMasterIdLst>
  <p:sldIdLst>
    <p:sldId id="394" r:id="rId3"/>
    <p:sldId id="571" r:id="rId4"/>
    <p:sldId id="607" r:id="rId5"/>
    <p:sldId id="608" r:id="rId6"/>
    <p:sldId id="609" r:id="rId7"/>
    <p:sldId id="610" r:id="rId8"/>
    <p:sldId id="611" r:id="rId9"/>
    <p:sldId id="612" r:id="rId10"/>
    <p:sldId id="613" r:id="rId11"/>
    <p:sldId id="614" r:id="rId12"/>
    <p:sldId id="615" r:id="rId13"/>
    <p:sldId id="616" r:id="rId14"/>
    <p:sldId id="617" r:id="rId15"/>
    <p:sldId id="618" r:id="rId16"/>
    <p:sldId id="619" r:id="rId17"/>
    <p:sldId id="620" r:id="rId18"/>
    <p:sldId id="621" r:id="rId19"/>
    <p:sldId id="622" r:id="rId20"/>
    <p:sldId id="623" r:id="rId21"/>
    <p:sldId id="624" r:id="rId22"/>
    <p:sldId id="594" r:id="rId23"/>
    <p:sldId id="593"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D7E5960-A9BC-43C4-BCE0-8E99BC3BA6A9}">
          <p14:sldIdLst>
            <p14:sldId id="394"/>
            <p14:sldId id="571"/>
            <p14:sldId id="607"/>
            <p14:sldId id="608"/>
            <p14:sldId id="609"/>
            <p14:sldId id="610"/>
            <p14:sldId id="611"/>
            <p14:sldId id="612"/>
            <p14:sldId id="613"/>
            <p14:sldId id="614"/>
            <p14:sldId id="615"/>
            <p14:sldId id="616"/>
            <p14:sldId id="617"/>
            <p14:sldId id="618"/>
            <p14:sldId id="619"/>
            <p14:sldId id="620"/>
            <p14:sldId id="621"/>
            <p14:sldId id="622"/>
            <p14:sldId id="623"/>
            <p14:sldId id="624"/>
          </p14:sldIdLst>
        </p14:section>
        <p14:section name="Conclusion" id="{3E23A7B0-228F-4458-953E-A0823B82CFF0}">
          <p14:sldIdLst>
            <p14:sldId id="594"/>
            <p14:sldId id="593"/>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BE60"/>
    <a:srgbClr val="D2A010"/>
    <a:srgbClr val="F6D18E"/>
    <a:srgbClr val="FFFFFF"/>
    <a:srgbClr val="C6C0AA"/>
    <a:srgbClr val="F9F0AB"/>
    <a:srgbClr val="F9E6AB"/>
    <a:srgbClr val="F9FAAB"/>
    <a:srgbClr val="767691"/>
    <a:srgbClr val="7676A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8670" autoAdjust="0"/>
  </p:normalViewPr>
  <p:slideViewPr>
    <p:cSldViewPr>
      <p:cViewPr varScale="1">
        <p:scale>
          <a:sx n="68" d="100"/>
          <a:sy n="68" d="100"/>
        </p:scale>
        <p:origin x="432" y="72"/>
      </p:cViewPr>
      <p:guideLst>
        <p:guide orient="horz" pos="2160"/>
        <p:guide pos="3839"/>
      </p:guideLst>
    </p:cSldViewPr>
  </p:slideViewPr>
  <p:outlineViewPr>
    <p:cViewPr>
      <p:scale>
        <a:sx n="33" d="100"/>
        <a:sy n="33" d="100"/>
      </p:scale>
      <p:origin x="0" y="-192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8/22/2018</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8/22/2018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3201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14</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14</a:t>
            </a:fld>
            <a:r>
              <a:rPr lang="en-US" sz="1000" i="1" dirty="0"/>
              <a:t>##</a:t>
            </a:r>
            <a:endParaRPr lang="en-US" sz="1200" i="1" dirty="0"/>
          </a:p>
        </p:txBody>
      </p:sp>
    </p:spTree>
    <p:extLst>
      <p:ext uri="{BB962C8B-B14F-4D97-AF65-F5344CB8AC3E}">
        <p14:creationId xmlns:p14="http://schemas.microsoft.com/office/powerpoint/2010/main" val="4079371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Tree>
    <p:extLst>
      <p:ext uri="{BB962C8B-B14F-4D97-AF65-F5344CB8AC3E}">
        <p14:creationId xmlns:p14="http://schemas.microsoft.com/office/powerpoint/2010/main" val="3041114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Tree>
    <p:extLst>
      <p:ext uri="{BB962C8B-B14F-4D97-AF65-F5344CB8AC3E}">
        <p14:creationId xmlns:p14="http://schemas.microsoft.com/office/powerpoint/2010/main" val="964523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Tree>
    <p:extLst>
      <p:ext uri="{BB962C8B-B14F-4D97-AF65-F5344CB8AC3E}">
        <p14:creationId xmlns:p14="http://schemas.microsoft.com/office/powerpoint/2010/main" val="73219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Tree>
    <p:extLst>
      <p:ext uri="{BB962C8B-B14F-4D97-AF65-F5344CB8AC3E}">
        <p14:creationId xmlns:p14="http://schemas.microsoft.com/office/powerpoint/2010/main" val="68581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EBA5BD7-F043-4D1B-AA17-CD412FC534DE}"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Tree>
    <p:extLst>
      <p:ext uri="{BB962C8B-B14F-4D97-AF65-F5344CB8AC3E}">
        <p14:creationId xmlns:p14="http://schemas.microsoft.com/office/powerpoint/2010/main" val="3125314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3576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solidFill>
                  <a:prstClr val="black"/>
                </a:solidFill>
              </a:rPr>
              <a:t>© Software University Foundation – </a:t>
            </a:r>
            <a:r>
              <a:rPr lang="en-US" sz="1000" u="sng" dirty="0">
                <a:solidFill>
                  <a:prstClr val="black"/>
                </a:solidFill>
                <a:hlinkClick r:id="rId3"/>
              </a:rPr>
              <a:t>http://softuni.org</a:t>
            </a:r>
            <a:endParaRPr lang="en-US" sz="1000" dirty="0">
              <a:solidFill>
                <a:prstClr val="black"/>
              </a:solidFill>
            </a:endParaRPr>
          </a:p>
          <a:p>
            <a:r>
              <a:rPr lang="en-US" sz="1000" dirty="0">
                <a:solidFill>
                  <a:prstClr val="black"/>
                </a:solidFill>
              </a:rPr>
              <a:t>This work is licensed under the </a:t>
            </a:r>
            <a:r>
              <a:rPr lang="en-US" sz="1000" u="sng" noProof="1">
                <a:solidFill>
                  <a:prstClr val="black"/>
                </a:solidFill>
                <a:hlinkClick r:id="rId4"/>
              </a:rPr>
              <a:t>Creative Commons Attribution-NonCommercial-ShareAlike</a:t>
            </a:r>
            <a:r>
              <a:rPr lang="en-US" sz="1000" noProof="1">
                <a:solidFill>
                  <a:prstClr val="black"/>
                </a:solidFill>
              </a:rPr>
              <a:t> </a:t>
            </a:r>
            <a:r>
              <a:rPr lang="en-US" sz="1000" dirty="0">
                <a:solidFill>
                  <a:prstClr val="black"/>
                </a:solidFill>
              </a:rPr>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solidFill>
                  <a:prstClr val="black"/>
                </a:solidFill>
              </a:rPr>
              <a:t>21</a:t>
            </a:fld>
            <a:endParaRPr lang="en-US" dirty="0">
              <a:solidFill>
                <a:prstClr val="black"/>
              </a:solidFill>
            </a:endParaRPr>
          </a:p>
        </p:txBody>
      </p:sp>
    </p:spTree>
    <p:extLst>
      <p:ext uri="{BB962C8B-B14F-4D97-AF65-F5344CB8AC3E}">
        <p14:creationId xmlns:p14="http://schemas.microsoft.com/office/powerpoint/2010/main" val="3476930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t>22</a:t>
            </a:fld>
            <a:endParaRPr lang="en-US" dirty="0"/>
          </a:p>
        </p:txBody>
      </p:sp>
    </p:spTree>
    <p:extLst>
      <p:ext uri="{BB962C8B-B14F-4D97-AF65-F5344CB8AC3E}">
        <p14:creationId xmlns:p14="http://schemas.microsoft.com/office/powerpoint/2010/main" val="1644628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370876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C7131C5E-1E6B-46FF-9756-44B6556E2A79}" type="slidenum">
              <a:rPr lang="en-US"/>
              <a:pPr/>
              <a:t>4</a:t>
            </a:fld>
            <a:r>
              <a:rPr lang="en-US" dirty="0"/>
              <a:t>##</a:t>
            </a:r>
          </a:p>
        </p:txBody>
      </p:sp>
      <p:sp>
        <p:nvSpPr>
          <p:cNvPr id="1234946" name="Rectangle 2"/>
          <p:cNvSpPr>
            <a:spLocks noGrp="1" noRot="1" noChangeAspect="1" noChangeArrowheads="1" noTextEdit="1"/>
          </p:cNvSpPr>
          <p:nvPr>
            <p:ph type="sldImg"/>
          </p:nvPr>
        </p:nvSpPr>
        <p:spPr>
          <a:xfrm>
            <a:off x="382588" y="685800"/>
            <a:ext cx="6092825" cy="3429000"/>
          </a:xfrm>
          <a:ln/>
        </p:spPr>
      </p:sp>
      <p:sp>
        <p:nvSpPr>
          <p:cNvPr id="1234947" name="Rectangle 3"/>
          <p:cNvSpPr>
            <a:spLocks noGrp="1" noChangeArrowheads="1"/>
          </p:cNvSpPr>
          <p:nvPr>
            <p:ph type="body" idx="1"/>
          </p:nvPr>
        </p:nvSpPr>
        <p:spPr/>
        <p:txBody>
          <a:bodyPr/>
          <a:lstStyle/>
          <a:p>
            <a:endParaRPr lang="bg-BG"/>
          </a:p>
        </p:txBody>
      </p:sp>
    </p:spTree>
    <p:extLst>
      <p:ext uri="{BB962C8B-B14F-4D97-AF65-F5344CB8AC3E}">
        <p14:creationId xmlns:p14="http://schemas.microsoft.com/office/powerpoint/2010/main" val="869375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8</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8</a:t>
            </a:fld>
            <a:r>
              <a:rPr lang="en-US" sz="1000" i="1" dirty="0"/>
              <a:t>##</a:t>
            </a:r>
            <a:endParaRPr lang="en-US" sz="1200" i="1" dirty="0"/>
          </a:p>
        </p:txBody>
      </p:sp>
    </p:spTree>
    <p:extLst>
      <p:ext uri="{BB962C8B-B14F-4D97-AF65-F5344CB8AC3E}">
        <p14:creationId xmlns:p14="http://schemas.microsoft.com/office/powerpoint/2010/main" val="3427886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9</a:t>
            </a:fld>
            <a:endParaRPr lang="en-US" dirty="0"/>
          </a:p>
        </p:txBody>
      </p:sp>
    </p:spTree>
    <p:extLst>
      <p:ext uri="{BB962C8B-B14F-4D97-AF65-F5344CB8AC3E}">
        <p14:creationId xmlns:p14="http://schemas.microsoft.com/office/powerpoint/2010/main" val="307069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Tree>
    <p:extLst>
      <p:ext uri="{BB962C8B-B14F-4D97-AF65-F5344CB8AC3E}">
        <p14:creationId xmlns:p14="http://schemas.microsoft.com/office/powerpoint/2010/main" val="189336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11</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11</a:t>
            </a:fld>
            <a:r>
              <a:rPr lang="en-US" sz="1000" i="1" dirty="0"/>
              <a:t>##</a:t>
            </a:r>
            <a:endParaRPr lang="en-US" sz="1200" i="1" dirty="0"/>
          </a:p>
        </p:txBody>
      </p:sp>
    </p:spTree>
    <p:extLst>
      <p:ext uri="{BB962C8B-B14F-4D97-AF65-F5344CB8AC3E}">
        <p14:creationId xmlns:p14="http://schemas.microsoft.com/office/powerpoint/2010/main" val="177403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12</a:t>
            </a:fld>
            <a:endParaRPr lang="en-US" dirty="0"/>
          </a:p>
        </p:txBody>
      </p:sp>
    </p:spTree>
    <p:extLst>
      <p:ext uri="{BB962C8B-B14F-4D97-AF65-F5344CB8AC3E}">
        <p14:creationId xmlns:p14="http://schemas.microsoft.com/office/powerpoint/2010/main" val="142397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6"/>
          <p:cNvSpPr>
            <a:spLocks noGrp="1" noChangeArrowheads="1"/>
          </p:cNvSpPr>
          <p:nvPr>
            <p:ph type="ftr" sz="quarter" idx="4"/>
          </p:nvPr>
        </p:nvSpPr>
        <p:spPr>
          <a:ln/>
        </p:spPr>
        <p:txBody>
          <a:bodyPr/>
          <a:lstStyle/>
          <a:p>
            <a:r>
              <a:rPr lang="en-US" dirty="0"/>
              <a:t>(c) 2005 National Academy for Software Development - http://academy.devbg.org. All rights reserved. Unauthorized copying or re-distribution is strictly prohibited.(c) 2006 National Academy for Software Development - http://academy.devbg.org*</a:t>
            </a:r>
          </a:p>
        </p:txBody>
      </p:sp>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2588" y="685800"/>
            <a:ext cx="6092825"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Tree>
    <p:extLst>
      <p:ext uri="{BB962C8B-B14F-4D97-AF65-F5344CB8AC3E}">
        <p14:creationId xmlns:p14="http://schemas.microsoft.com/office/powerpoint/2010/main" val="1554025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www.facebook.com/SoftwareUniversity" TargetMode="External"/><Relationship Id="rId3" Type="http://schemas.openxmlformats.org/officeDocument/2006/relationships/hyperlink" Target="http://softuni.bg/" TargetMode="External"/><Relationship Id="rId7" Type="http://schemas.openxmlformats.org/officeDocument/2006/relationships/hyperlink" Target="http://judge.softuni.bg/" TargetMode="External"/><Relationship Id="rId12"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hyperlink" Target="http://forum.softuni.bg/" TargetMode="External"/><Relationship Id="rId11" Type="http://schemas.openxmlformats.org/officeDocument/2006/relationships/hyperlink" Target="http://www.introprogramming.info/" TargetMode="External"/><Relationship Id="rId5" Type="http://schemas.openxmlformats.org/officeDocument/2006/relationships/hyperlink" Target="http://www.nakov.com/" TargetMode="External"/><Relationship Id="rId10" Type="http://schemas.openxmlformats.org/officeDocument/2006/relationships/hyperlink" Target="http://www.youtube.com/SoftwareUniversity" TargetMode="External"/><Relationship Id="rId4" Type="http://schemas.openxmlformats.org/officeDocument/2006/relationships/hyperlink" Target="http://softuni.org/" TargetMode="External"/><Relationship Id="rId9" Type="http://schemas.openxmlformats.org/officeDocument/2006/relationships/hyperlink" Target="https://twitter.com/softunib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bg bwMode="grayWhite">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6413" y="314301"/>
            <a:ext cx="7382341" cy="2000251"/>
          </a:xfrm>
        </p:spPr>
        <p:txBody>
          <a:bodyPr lIns="0" tIns="0" rIns="0" bIns="0">
            <a:normAutofit/>
          </a:bodyPr>
          <a:lstStyle>
            <a:lvl1pPr algn="r">
              <a:defRPr sz="5400">
                <a:solidFill>
                  <a:srgbClr val="F6D18E"/>
                </a:solidFill>
              </a:defRPr>
            </a:lvl1pPr>
          </a:lstStyle>
          <a:p>
            <a:r>
              <a:rPr lang="en-US" dirty="0"/>
              <a:t>Presentation Title</a:t>
            </a:r>
            <a:endParaRPr dirty="0"/>
          </a:p>
        </p:txBody>
      </p:sp>
      <p:sp>
        <p:nvSpPr>
          <p:cNvPr id="3" name="Subtitle 2"/>
          <p:cNvSpPr>
            <a:spLocks noGrp="1"/>
          </p:cNvSpPr>
          <p:nvPr>
            <p:ph type="subTitle" idx="1" hasCustomPrompt="1"/>
          </p:nvPr>
        </p:nvSpPr>
        <p:spPr>
          <a:xfrm>
            <a:off x="4366413" y="2346299"/>
            <a:ext cx="7382341" cy="1752600"/>
          </a:xfrm>
        </p:spPr>
        <p:txBody>
          <a:bodyPr lIns="0" tIns="0" rIns="0" bIns="0">
            <a:normAutofit/>
          </a:bodyPr>
          <a:lstStyle>
            <a:lvl1pPr marL="0" indent="0" algn="r">
              <a:spcBef>
                <a:spcPts val="0"/>
              </a:spcBef>
              <a:buNone/>
              <a:defRPr sz="4000" cap="none"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2" indent="0" algn="ctr">
              <a:buNone/>
              <a:defRPr>
                <a:solidFill>
                  <a:schemeClr val="tx1">
                    <a:tint val="75000"/>
                  </a:schemeClr>
                </a:solidFill>
              </a:defRPr>
            </a:lvl5pPr>
            <a:lvl6pPr marL="3047466"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Presentation Subtitle</a:t>
            </a:r>
            <a:endParaRPr dirty="0"/>
          </a:p>
        </p:txBody>
      </p:sp>
      <p:sp>
        <p:nvSpPr>
          <p:cNvPr id="25" name="Text Placeholder 13"/>
          <p:cNvSpPr>
            <a:spLocks noGrp="1"/>
          </p:cNvSpPr>
          <p:nvPr>
            <p:ph type="body" sz="quarter" idx="10" hasCustomPrompt="1"/>
          </p:nvPr>
        </p:nvSpPr>
        <p:spPr bwMode="auto">
          <a:xfrm>
            <a:off x="760412" y="4164083"/>
            <a:ext cx="3187613" cy="525135"/>
          </a:xfrm>
          <a:prstGeom prst="rect">
            <a:avLst/>
          </a:prstGeom>
          <a:noFill/>
          <a:effectLst/>
        </p:spPr>
        <p:txBody>
          <a:bodyPr wrap="square" lIns="36000" tIns="36000" rIns="36000" bIns="36000" rtlCol="0" anchor="b" anchorCtr="0">
            <a:spAutoFit/>
          </a:bodyPr>
          <a:lstStyle>
            <a:lvl1pPr marL="0" indent="0" algn="l" rtl="0" fontAlgn="base">
              <a:spcBef>
                <a:spcPct val="0"/>
              </a:spcBef>
              <a:spcAft>
                <a:spcPct val="0"/>
              </a:spcAft>
              <a:buNone/>
              <a:defRPr lang="en-US" sz="2800" b="1" kern="1200" baseline="0" dirty="0" smtClean="0">
                <a:solidFill>
                  <a:srgbClr val="EE792A"/>
                </a:solidFill>
                <a:effectLst/>
                <a:latin typeface="+mn-lt"/>
                <a:ea typeface="+mn-ea"/>
                <a:cs typeface="+mn-cs"/>
              </a:defRPr>
            </a:lvl1pPr>
          </a:lstStyle>
          <a:p>
            <a:pPr lvl="0"/>
            <a:r>
              <a:rPr lang="en-US" dirty="0"/>
              <a:t>Author Name</a:t>
            </a:r>
          </a:p>
        </p:txBody>
      </p:sp>
      <p:sp>
        <p:nvSpPr>
          <p:cNvPr id="31" name="Picture Placeholder 4"/>
          <p:cNvSpPr>
            <a:spLocks noGrp="1"/>
          </p:cNvSpPr>
          <p:nvPr>
            <p:ph type="pic" sz="quarter" idx="16" hasCustomPrompt="1"/>
          </p:nvPr>
        </p:nvSpPr>
        <p:spPr>
          <a:xfrm>
            <a:off x="4366413" y="4191000"/>
            <a:ext cx="7382341" cy="1905000"/>
          </a:xfrm>
          <a:prstGeom prst="rect">
            <a:avLst/>
          </a:prstGeom>
        </p:spPr>
        <p:txBody>
          <a:bodyPr lIns="108000" tIns="36000" rIns="108000" bIns="36000"/>
          <a:lstStyle>
            <a:lvl1pPr marL="0" indent="0">
              <a:buNone/>
              <a:defRPr/>
            </a:lvl1pPr>
          </a:lstStyle>
          <a:p>
            <a:r>
              <a:rPr lang="en-US" dirty="0"/>
              <a:t>Insert a Picture Here</a:t>
            </a:r>
          </a:p>
        </p:txBody>
      </p:sp>
      <p:sp>
        <p:nvSpPr>
          <p:cNvPr id="32" name="Text Placeholder 13"/>
          <p:cNvSpPr>
            <a:spLocks noGrp="1"/>
          </p:cNvSpPr>
          <p:nvPr>
            <p:ph type="body" sz="quarter" idx="13" hasCustomPrompt="1"/>
          </p:nvPr>
        </p:nvSpPr>
        <p:spPr bwMode="auto">
          <a:xfrm>
            <a:off x="760413" y="4633982"/>
            <a:ext cx="3187614" cy="444343"/>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300" b="1" kern="1200" dirty="0" smtClean="0">
                <a:solidFill>
                  <a:srgbClr val="F4B36C"/>
                </a:solidFill>
                <a:effectLst/>
                <a:latin typeface="+mn-lt"/>
                <a:ea typeface="+mn-ea"/>
                <a:cs typeface="+mn-cs"/>
              </a:defRPr>
            </a:lvl1pPr>
          </a:lstStyle>
          <a:p>
            <a:pPr lvl="0"/>
            <a:r>
              <a:rPr lang="en-US" dirty="0"/>
              <a:t>Position</a:t>
            </a:r>
          </a:p>
        </p:txBody>
      </p:sp>
      <p:sp>
        <p:nvSpPr>
          <p:cNvPr id="33" name="Text Placeholder 13"/>
          <p:cNvSpPr>
            <a:spLocks noGrp="1"/>
          </p:cNvSpPr>
          <p:nvPr>
            <p:ph type="body" sz="quarter" idx="14" hasCustomPrompt="1"/>
          </p:nvPr>
        </p:nvSpPr>
        <p:spPr bwMode="auto">
          <a:xfrm>
            <a:off x="760412" y="5011671"/>
            <a:ext cx="3187613" cy="395869"/>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2000" b="1" kern="1200" dirty="0" smtClean="0">
                <a:solidFill>
                  <a:schemeClr val="accent1">
                    <a:lumMod val="40000"/>
                    <a:lumOff val="60000"/>
                  </a:schemeClr>
                </a:solidFill>
                <a:effectLst/>
                <a:latin typeface="+mn-lt"/>
                <a:ea typeface="+mn-ea"/>
                <a:cs typeface="+mn-cs"/>
              </a:defRPr>
            </a:lvl1pPr>
          </a:lstStyle>
          <a:p>
            <a:pPr lvl="0"/>
            <a:r>
              <a:rPr lang="en-US" dirty="0"/>
              <a:t>Web Site</a:t>
            </a:r>
          </a:p>
        </p:txBody>
      </p:sp>
      <p:sp>
        <p:nvSpPr>
          <p:cNvPr id="34" name="Text Placeholder 13"/>
          <p:cNvSpPr>
            <a:spLocks noGrp="1"/>
          </p:cNvSpPr>
          <p:nvPr>
            <p:ph type="body" sz="quarter" idx="17" hasCustomPrompt="1"/>
          </p:nvPr>
        </p:nvSpPr>
        <p:spPr bwMode="auto">
          <a:xfrm>
            <a:off x="760412" y="5394605"/>
            <a:ext cx="3187613" cy="363552"/>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800" b="1" kern="1200" dirty="0" smtClean="0">
                <a:solidFill>
                  <a:srgbClr val="F27A44"/>
                </a:solidFill>
                <a:effectLst/>
                <a:latin typeface="+mn-lt"/>
                <a:ea typeface="+mn-ea"/>
                <a:cs typeface="+mn-cs"/>
              </a:defRPr>
            </a:lvl1pPr>
          </a:lstStyle>
          <a:p>
            <a:pPr lvl="0"/>
            <a:r>
              <a:rPr lang="en-US" dirty="0"/>
              <a:t>Company Name</a:t>
            </a:r>
          </a:p>
        </p:txBody>
      </p:sp>
      <p:sp>
        <p:nvSpPr>
          <p:cNvPr id="35" name="Text Placeholder 13"/>
          <p:cNvSpPr>
            <a:spLocks noGrp="1"/>
          </p:cNvSpPr>
          <p:nvPr>
            <p:ph type="body" sz="quarter" idx="18" hasCustomPrompt="1"/>
          </p:nvPr>
        </p:nvSpPr>
        <p:spPr bwMode="auto">
          <a:xfrm>
            <a:off x="760412" y="5735767"/>
            <a:ext cx="3187613" cy="331235"/>
          </a:xfrm>
          <a:prstGeom prst="rect">
            <a:avLst/>
          </a:prstGeom>
          <a:noFill/>
          <a:effectLst/>
        </p:spPr>
        <p:txBody>
          <a:bodyPr wrap="square" lIns="36000" tIns="36000" rIns="36000" bIns="36000" rtlCol="0" anchor="ctr" anchorCtr="0">
            <a:spAutoFit/>
          </a:bodyPr>
          <a:lstStyle>
            <a:lvl1pPr marL="0" indent="0" algn="l" rtl="0" fontAlgn="base">
              <a:spcBef>
                <a:spcPct val="0"/>
              </a:spcBef>
              <a:spcAft>
                <a:spcPct val="0"/>
              </a:spcAft>
              <a:buNone/>
              <a:defRPr lang="en-US" sz="1600" b="1" kern="1200" dirty="0" smtClean="0">
                <a:solidFill>
                  <a:srgbClr val="F27A44"/>
                </a:solidFill>
                <a:effectLst/>
                <a:latin typeface="+mn-lt"/>
                <a:ea typeface="+mn-ea"/>
                <a:cs typeface="+mn-cs"/>
              </a:defRPr>
            </a:lvl1pPr>
          </a:lstStyle>
          <a:p>
            <a:pPr lvl="0"/>
            <a:r>
              <a:rPr lang="en-US" dirty="0"/>
              <a:t>Company Web Site</a:t>
            </a:r>
          </a:p>
        </p:txBody>
      </p:sp>
    </p:spTree>
    <p:extLst>
      <p:ext uri="{BB962C8B-B14F-4D97-AF65-F5344CB8AC3E}">
        <p14:creationId xmlns:p14="http://schemas.microsoft.com/office/powerpoint/2010/main" val="18474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19"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13" y="1151121"/>
            <a:ext cx="11804822"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Slide Title</a:t>
            </a:r>
            <a:endParaRPr dirty="0"/>
          </a:p>
        </p:txBody>
      </p:sp>
    </p:spTree>
    <p:extLst>
      <p:ext uri="{BB962C8B-B14F-4D97-AF65-F5344CB8AC3E}">
        <p14:creationId xmlns:p14="http://schemas.microsoft.com/office/powerpoint/2010/main" val="14067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2" y="4953000"/>
            <a:ext cx="8938472" cy="820600"/>
          </a:xfrm>
        </p:spPr>
        <p:txBody>
          <a:bodyPr lIns="36000" tIns="36000" rIns="36000" bIns="36000" anchor="b">
            <a:spAutoFit/>
          </a:bodyPr>
          <a:lstStyle>
            <a:lvl1pPr algn="ctr">
              <a:defRPr sz="5400" b="1" cap="none" baseline="0"/>
            </a:lvl1pPr>
          </a:lstStyle>
          <a:p>
            <a:r>
              <a:rPr lang="en-US" dirty="0"/>
              <a:t>Click to Edit Section Title</a:t>
            </a:r>
            <a:endParaRPr dirty="0"/>
          </a:p>
        </p:txBody>
      </p:sp>
      <p:sp>
        <p:nvSpPr>
          <p:cNvPr id="3" name="Text Placeholder 2"/>
          <p:cNvSpPr>
            <a:spLocks noGrp="1"/>
          </p:cNvSpPr>
          <p:nvPr>
            <p:ph type="body" idx="1" hasCustomPrompt="1"/>
          </p:nvPr>
        </p:nvSpPr>
        <p:spPr>
          <a:xfrm>
            <a:off x="1446212" y="5754968"/>
            <a:ext cx="8938472" cy="688256"/>
          </a:xfrm>
        </p:spPr>
        <p:txBody>
          <a:bodyPr lIns="36000" tIns="36000" rIns="36000" bIns="36000" anchor="t">
            <a:spAutoFit/>
          </a:bodyPr>
          <a:lstStyle>
            <a:lvl1pPr marL="0" indent="0" algn="ctr">
              <a:spcBef>
                <a:spcPts val="0"/>
              </a:spcBef>
              <a:buNone/>
              <a:defRPr sz="4000" cap="none"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2" indent="0">
              <a:buNone/>
              <a:defRPr sz="1900">
                <a:solidFill>
                  <a:schemeClr val="tx1">
                    <a:tint val="75000"/>
                  </a:schemeClr>
                </a:solidFill>
              </a:defRPr>
            </a:lvl5pPr>
            <a:lvl6pPr marL="3047466"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dirty="0"/>
              <a:t>Click to Edit Section Subtitle</a:t>
            </a:r>
          </a:p>
        </p:txBody>
      </p:sp>
    </p:spTree>
    <p:extLst>
      <p:ext uri="{BB962C8B-B14F-4D97-AF65-F5344CB8AC3E}">
        <p14:creationId xmlns:p14="http://schemas.microsoft.com/office/powerpoint/2010/main" val="361633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247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Questions Slide">
    <p:bg>
      <p:bgPr>
        <a:blipFill dpi="0" rotWithShape="1">
          <a:blip r:embed="rId2"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9" name="Text Placeholder 29"/>
          <p:cNvSpPr>
            <a:spLocks noGrp="1"/>
          </p:cNvSpPr>
          <p:nvPr>
            <p:ph type="body" sz="quarter" idx="10" hasCustomPrompt="1"/>
          </p:nvPr>
        </p:nvSpPr>
        <p:spPr>
          <a:xfrm>
            <a:off x="1529384" y="6400802"/>
            <a:ext cx="10482604" cy="363552"/>
          </a:xfrm>
          <a:prstGeom prst="rect">
            <a:avLst/>
          </a:prstGeom>
        </p:spPr>
        <p:txBody>
          <a:bodyPr wrap="square" lIns="36000" rIns="36000">
            <a:spAutoFit/>
          </a:bodyPr>
          <a:lstStyle>
            <a:lvl1pPr marL="0" indent="0" algn="r">
              <a:buNone/>
              <a:defRPr sz="1800">
                <a:latin typeface="+mn-lt"/>
              </a:defRPr>
            </a:lvl1pPr>
          </a:lstStyle>
          <a:p>
            <a:pPr lvl="0"/>
            <a:r>
              <a:rPr lang="en-US" dirty="0"/>
              <a:t>Course Web Site</a:t>
            </a:r>
          </a:p>
        </p:txBody>
      </p:sp>
      <p:sp>
        <p:nvSpPr>
          <p:cNvPr id="50" name="Title 1"/>
          <p:cNvSpPr>
            <a:spLocks noGrp="1"/>
          </p:cNvSpPr>
          <p:nvPr>
            <p:ph type="title" hasCustomPrompt="1"/>
          </p:nvPr>
        </p:nvSpPr>
        <p:spPr>
          <a:xfrm>
            <a:off x="188815" y="40341"/>
            <a:ext cx="9577597" cy="1110780"/>
          </a:xfrm>
        </p:spPr>
        <p:txBody>
          <a:bodyPr/>
          <a:lstStyle>
            <a:lvl1pPr>
              <a:defRPr>
                <a:solidFill>
                  <a:srgbClr val="F3BE60"/>
                </a:solidFill>
                <a:effectLst/>
              </a:defRPr>
            </a:lvl1pPr>
          </a:lstStyle>
          <a:p>
            <a:r>
              <a:rPr lang="en-US" dirty="0"/>
              <a:t>Presentation Title</a:t>
            </a:r>
            <a:endParaRPr dirty="0"/>
          </a:p>
        </p:txBody>
      </p:sp>
      <p:sp>
        <p:nvSpPr>
          <p:cNvPr id="2" name="TextBox 1">
            <a:hlinkClick r:id="rId3" tooltip="Software University - Quality Education, Profession and Job for Software Engineers"/>
          </p:cNvPr>
          <p:cNvSpPr txBox="1"/>
          <p:nvPr userDrawn="1"/>
        </p:nvSpPr>
        <p:spPr>
          <a:xfrm rot="322982">
            <a:off x="10066442" y="2253546"/>
            <a:ext cx="303288" cy="400110"/>
          </a:xfrm>
          <a:prstGeom prst="rect">
            <a:avLst/>
          </a:prstGeom>
          <a:noFill/>
        </p:spPr>
        <p:txBody>
          <a:bodyPr wrap="none" rtlCol="0">
            <a:spAutoFit/>
          </a:bodyPr>
          <a:lstStyle/>
          <a:p>
            <a:r>
              <a:rPr lang="en-US" sz="2000" b="1" dirty="0">
                <a:solidFill>
                  <a:srgbClr val="603A14"/>
                </a:solidFill>
              </a:rPr>
              <a:t>?</a:t>
            </a:r>
          </a:p>
        </p:txBody>
      </p:sp>
      <p:sp>
        <p:nvSpPr>
          <p:cNvPr id="27" name="TextBox 26">
            <a:hlinkClick r:id="rId4" tooltip="Software University Foundaton"/>
          </p:cNvPr>
          <p:cNvSpPr txBox="1"/>
          <p:nvPr userDrawn="1"/>
        </p:nvSpPr>
        <p:spPr>
          <a:xfrm rot="20630519">
            <a:off x="7568290" y="4341197"/>
            <a:ext cx="303288" cy="400110"/>
          </a:xfrm>
          <a:prstGeom prst="rect">
            <a:avLst/>
          </a:prstGeom>
          <a:noFill/>
        </p:spPr>
        <p:txBody>
          <a:bodyPr wrap="none" rtlCol="0">
            <a:spAutoFit/>
          </a:bodyPr>
          <a:lstStyle/>
          <a:p>
            <a:r>
              <a:rPr lang="en-US" sz="2000" b="1" dirty="0">
                <a:solidFill>
                  <a:srgbClr val="603A14"/>
                </a:solidFill>
              </a:rPr>
              <a:t>?</a:t>
            </a:r>
          </a:p>
        </p:txBody>
      </p:sp>
      <p:sp>
        <p:nvSpPr>
          <p:cNvPr id="51" name="TextBox 50">
            <a:hlinkClick r:id="rId5" tooltip="Svetlin Nakov - Programming and Education for Developers"/>
          </p:cNvPr>
          <p:cNvSpPr txBox="1"/>
          <p:nvPr userDrawn="1"/>
        </p:nvSpPr>
        <p:spPr>
          <a:xfrm>
            <a:off x="11500162" y="4679637"/>
            <a:ext cx="255198" cy="276999"/>
          </a:xfrm>
          <a:prstGeom prst="rect">
            <a:avLst/>
          </a:prstGeom>
          <a:noFill/>
        </p:spPr>
        <p:txBody>
          <a:bodyPr wrap="none" rtlCol="0">
            <a:spAutoFit/>
          </a:bodyPr>
          <a:lstStyle/>
          <a:p>
            <a:r>
              <a:rPr lang="en-US" sz="1200" dirty="0">
                <a:solidFill>
                  <a:srgbClr val="603A14"/>
                </a:solidFill>
              </a:rPr>
              <a:t>?</a:t>
            </a:r>
          </a:p>
        </p:txBody>
      </p:sp>
      <p:sp>
        <p:nvSpPr>
          <p:cNvPr id="52" name="TextBox 51">
            <a:hlinkClick r:id="rId6" tooltip="Software University - Discussion Forum"/>
          </p:cNvPr>
          <p:cNvSpPr txBox="1"/>
          <p:nvPr userDrawn="1"/>
        </p:nvSpPr>
        <p:spPr>
          <a:xfrm rot="20971262">
            <a:off x="6094412" y="6109081"/>
            <a:ext cx="268022" cy="307777"/>
          </a:xfrm>
          <a:prstGeom prst="rect">
            <a:avLst/>
          </a:prstGeom>
          <a:noFill/>
        </p:spPr>
        <p:txBody>
          <a:bodyPr wrap="none" rtlCol="0">
            <a:spAutoFit/>
          </a:bodyPr>
          <a:lstStyle/>
          <a:p>
            <a:r>
              <a:rPr lang="en-US" sz="1400" dirty="0">
                <a:solidFill>
                  <a:srgbClr val="603A14"/>
                </a:solidFill>
              </a:rPr>
              <a:t>?</a:t>
            </a:r>
          </a:p>
        </p:txBody>
      </p:sp>
      <p:sp>
        <p:nvSpPr>
          <p:cNvPr id="53" name="TextBox 52">
            <a:hlinkClick r:id="rId7" tooltip="Software University - Online Judge System"/>
          </p:cNvPr>
          <p:cNvSpPr txBox="1"/>
          <p:nvPr userDrawn="1"/>
        </p:nvSpPr>
        <p:spPr>
          <a:xfrm rot="569019">
            <a:off x="9155998" y="4032736"/>
            <a:ext cx="292068" cy="369332"/>
          </a:xfrm>
          <a:prstGeom prst="rect">
            <a:avLst/>
          </a:prstGeom>
          <a:noFill/>
        </p:spPr>
        <p:txBody>
          <a:bodyPr wrap="none" rtlCol="0">
            <a:spAutoFit/>
          </a:bodyPr>
          <a:lstStyle/>
          <a:p>
            <a:r>
              <a:rPr lang="en-US" sz="1800" b="1" dirty="0">
                <a:solidFill>
                  <a:srgbClr val="603A14"/>
                </a:solidFill>
              </a:rPr>
              <a:t>?</a:t>
            </a:r>
          </a:p>
        </p:txBody>
      </p:sp>
      <p:sp>
        <p:nvSpPr>
          <p:cNvPr id="54" name="TextBox 53">
            <a:hlinkClick r:id="rId8" tooltip="Software University @ Facebook"/>
          </p:cNvPr>
          <p:cNvSpPr txBox="1"/>
          <p:nvPr userDrawn="1"/>
        </p:nvSpPr>
        <p:spPr>
          <a:xfrm rot="219682">
            <a:off x="7047355" y="2560119"/>
            <a:ext cx="327334" cy="461665"/>
          </a:xfrm>
          <a:prstGeom prst="rect">
            <a:avLst/>
          </a:prstGeom>
          <a:noFill/>
        </p:spPr>
        <p:txBody>
          <a:bodyPr wrap="none" rtlCol="0">
            <a:spAutoFit/>
          </a:bodyPr>
          <a:lstStyle/>
          <a:p>
            <a:r>
              <a:rPr lang="en-US" b="1" dirty="0">
                <a:solidFill>
                  <a:srgbClr val="603A14"/>
                </a:solidFill>
              </a:rPr>
              <a:t>?</a:t>
            </a:r>
          </a:p>
        </p:txBody>
      </p:sp>
      <p:sp>
        <p:nvSpPr>
          <p:cNvPr id="56" name="TextBox 55">
            <a:hlinkClick r:id="rId9" tooltip="Software University @ Twitter"/>
          </p:cNvPr>
          <p:cNvSpPr txBox="1"/>
          <p:nvPr userDrawn="1"/>
        </p:nvSpPr>
        <p:spPr>
          <a:xfrm rot="20972266">
            <a:off x="11754532" y="2320841"/>
            <a:ext cx="268022" cy="307777"/>
          </a:xfrm>
          <a:prstGeom prst="rect">
            <a:avLst/>
          </a:prstGeom>
          <a:noFill/>
        </p:spPr>
        <p:txBody>
          <a:bodyPr wrap="none" rtlCol="0">
            <a:spAutoFit/>
          </a:bodyPr>
          <a:lstStyle/>
          <a:p>
            <a:r>
              <a:rPr lang="en-US" sz="1400" dirty="0">
                <a:solidFill>
                  <a:srgbClr val="603A14"/>
                </a:solidFill>
              </a:rPr>
              <a:t>?</a:t>
            </a:r>
          </a:p>
        </p:txBody>
      </p:sp>
      <p:sp>
        <p:nvSpPr>
          <p:cNvPr id="57" name="TextBox 56">
            <a:hlinkClick r:id="rId10" tooltip="Software University @ YouTube - free training courses and video lessons for software engineers"/>
          </p:cNvPr>
          <p:cNvSpPr txBox="1"/>
          <p:nvPr userDrawn="1"/>
        </p:nvSpPr>
        <p:spPr>
          <a:xfrm rot="562174">
            <a:off x="11774596" y="3447926"/>
            <a:ext cx="255198" cy="276999"/>
          </a:xfrm>
          <a:prstGeom prst="rect">
            <a:avLst/>
          </a:prstGeom>
          <a:noFill/>
        </p:spPr>
        <p:txBody>
          <a:bodyPr wrap="none" rtlCol="0">
            <a:spAutoFit/>
          </a:bodyPr>
          <a:lstStyle/>
          <a:p>
            <a:r>
              <a:rPr lang="en-US" sz="1200" dirty="0">
                <a:solidFill>
                  <a:srgbClr val="603A14"/>
                </a:solidFill>
              </a:rPr>
              <a:t>?</a:t>
            </a:r>
          </a:p>
        </p:txBody>
      </p:sp>
      <p:sp>
        <p:nvSpPr>
          <p:cNvPr id="58" name="TextBox 57">
            <a:hlinkClick r:id="rId11" tooltip="Programming Fundamentals Book and Vide Lessons: Learn C#, Programming, Data Structures, Algorithms and Quality Coding"/>
          </p:cNvPr>
          <p:cNvSpPr txBox="1"/>
          <p:nvPr userDrawn="1"/>
        </p:nvSpPr>
        <p:spPr>
          <a:xfrm rot="571210">
            <a:off x="11136783" y="5625911"/>
            <a:ext cx="268022" cy="307777"/>
          </a:xfrm>
          <a:prstGeom prst="rect">
            <a:avLst/>
          </a:prstGeom>
          <a:noFill/>
        </p:spPr>
        <p:txBody>
          <a:bodyPr wrap="none" rtlCol="0">
            <a:spAutoFit/>
          </a:bodyPr>
          <a:lstStyle/>
          <a:p>
            <a:r>
              <a:rPr lang="en-US" sz="1400" dirty="0">
                <a:solidFill>
                  <a:srgbClr val="603A14"/>
                </a:solidFill>
              </a:rPr>
              <a:t>?</a:t>
            </a:r>
          </a:p>
        </p:txBody>
      </p:sp>
      <p:sp>
        <p:nvSpPr>
          <p:cNvPr id="16" name="Rectangle 15"/>
          <p:cNvSpPr/>
          <p:nvPr userDrawn="1"/>
        </p:nvSpPr>
        <p:spPr>
          <a:xfrm rot="20949717">
            <a:off x="2718532" y="3306088"/>
            <a:ext cx="4540980" cy="948072"/>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algn="ctr" eaLnBrk="0" hangingPunct="0">
              <a:buClr>
                <a:srgbClr val="A19574">
                  <a:lumMod val="40000"/>
                  <a:lumOff val="60000"/>
                </a:srgbClr>
              </a:buClr>
              <a:buSzPct val="70000"/>
              <a:buFont typeface="Wingdings 2" pitchFamily="18" charset="2"/>
              <a:buNone/>
            </a:pPr>
            <a:r>
              <a:rPr lang="bg-BG" sz="6600" b="1" dirty="0">
                <a:solidFill>
                  <a:srgbClr val="F3BE60"/>
                </a:solidFill>
              </a:rPr>
              <a:t>Въпроси</a:t>
            </a:r>
            <a:r>
              <a:rPr lang="en-US" sz="6600" b="1" dirty="0">
                <a:solidFill>
                  <a:srgbClr val="F3BE60"/>
                </a:solidFill>
              </a:rPr>
              <a:t>?</a:t>
            </a:r>
            <a:endParaRPr lang="en-US" sz="6600" b="1" spc="150" dirty="0">
              <a:ln w="11430"/>
              <a:solidFill>
                <a:prstClr val="white">
                  <a:lumMod val="40000"/>
                  <a:lumOff val="60000"/>
                </a:prstClr>
              </a:solidFill>
              <a:effectLst>
                <a:outerShdw blurRad="25400" algn="tl" rotWithShape="0">
                  <a:srgbClr val="000000">
                    <a:alpha val="43000"/>
                  </a:srgbClr>
                </a:outerShdw>
              </a:effectLst>
            </a:endParaRPr>
          </a:p>
        </p:txBody>
      </p:sp>
      <p:pic>
        <p:nvPicPr>
          <p:cNvPr id="18" name="Picture 17">
            <a:extLst>
              <a:ext uri="{FF2B5EF4-FFF2-40B4-BE49-F238E27FC236}">
                <a16:creationId xmlns:a16="http://schemas.microsoft.com/office/drawing/2014/main" xmlns="" id="{09AAFB65-F193-4484-85C5-7FFA4302163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20967714">
            <a:off x="504277" y="2018007"/>
            <a:ext cx="2849278" cy="3305665"/>
          </a:xfrm>
          <a:prstGeom prst="rect">
            <a:avLst/>
          </a:prstGeom>
        </p:spPr>
      </p:pic>
    </p:spTree>
    <p:extLst>
      <p:ext uri="{BB962C8B-B14F-4D97-AF65-F5344CB8AC3E}">
        <p14:creationId xmlns:p14="http://schemas.microsoft.com/office/powerpoint/2010/main" val="1163543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188814" y="6525002"/>
            <a:ext cx="1223999" cy="196477"/>
          </a:xfrm>
          <a:prstGeom prst="rect">
            <a:avLst/>
          </a:prstGeom>
        </p:spPr>
        <p:txBody>
          <a:bodyPr vert="horz" lIns="36000" tIns="36000" rIns="36000" bIns="36000" rtlCol="0" anchor="ctr"/>
          <a:lstStyle>
            <a:lvl1pPr algn="l">
              <a:defRPr sz="10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414412" y="6525002"/>
            <a:ext cx="10150400"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566412" y="6525002"/>
            <a:ext cx="428822"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 name="Title Placeholder 1"/>
          <p:cNvSpPr>
            <a:spLocks noGrp="1"/>
          </p:cNvSpPr>
          <p:nvPr>
            <p:ph type="title"/>
          </p:nvPr>
        </p:nvSpPr>
        <p:spPr>
          <a:xfrm>
            <a:off x="190403" y="39574"/>
            <a:ext cx="11806432" cy="1111549"/>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190413" y="1151123"/>
            <a:ext cx="11804822" cy="5570353"/>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68" r:id="rId5"/>
  </p:sldLayoutIdLst>
  <p:hf hdr="0" ftr="0" dt="0"/>
  <p:txStyles>
    <p:titleStyle>
      <a:lvl1pPr algn="l" defTabSz="1218987" rtl="0" eaLnBrk="1" latinLnBrk="0" hangingPunct="1">
        <a:lnSpc>
          <a:spcPct val="90000"/>
        </a:lnSpc>
        <a:spcBef>
          <a:spcPct val="0"/>
        </a:spcBef>
        <a:buNone/>
        <a:defRPr sz="4000" b="1" kern="1200">
          <a:solidFill>
            <a:srgbClr val="F3BE60"/>
          </a:solidFill>
          <a:latin typeface="+mj-lt"/>
          <a:ea typeface="+mj-ea"/>
          <a:cs typeface="+mj-cs"/>
        </a:defRPr>
      </a:lvl1pPr>
    </p:titleStyle>
    <p:bodyStyle>
      <a:lvl1pPr marL="304747" indent="-304747" algn="l" defTabSz="1218987" rtl="0" eaLnBrk="1" latinLnBrk="0" hangingPunct="1">
        <a:lnSpc>
          <a:spcPct val="105000"/>
        </a:lnSpc>
        <a:spcBef>
          <a:spcPts val="600"/>
        </a:spcBef>
        <a:spcAft>
          <a:spcPts val="600"/>
        </a:spcAft>
        <a:buClr>
          <a:srgbClr val="F2B254"/>
        </a:buClr>
        <a:buSzPct val="100000"/>
        <a:buFont typeface="Wingdings" panose="05000000000000000000" pitchFamily="2" charset="2"/>
        <a:buChar char="§"/>
        <a:defRPr sz="3400" b="0" kern="1200">
          <a:solidFill>
            <a:schemeClr val="tx1"/>
          </a:solidFill>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2" algn="l" defTabSz="1218987" rtl="0" eaLnBrk="1" latinLnBrk="0" hangingPunct="1">
        <a:defRPr sz="2400" kern="1200">
          <a:solidFill>
            <a:schemeClr val="tx1"/>
          </a:solidFill>
          <a:latin typeface="+mn-lt"/>
          <a:ea typeface="+mn-ea"/>
          <a:cs typeface="+mn-cs"/>
        </a:defRPr>
      </a:lvl5pPr>
      <a:lvl6pPr marL="3047466"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hyperlink" Target="https://it-kariera.mon.bg/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creativecommons.org/licenses/by-nc-sa/4.0/" TargetMode="Externa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t-kariera.mon.bg/e-learning/"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creativecommons.org/licenses/by-sa/4.0/" TargetMode="External"/><Relationship Id="rId4" Type="http://schemas.openxmlformats.org/officeDocument/2006/relationships/hyperlink" Target="https://csharp-book.softuni.b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4"/>
          <p:cNvSpPr txBox="1">
            <a:spLocks/>
          </p:cNvSpPr>
          <p:nvPr/>
        </p:nvSpPr>
        <p:spPr>
          <a:xfrm>
            <a:off x="3351212" y="762000"/>
            <a:ext cx="8215099" cy="1171552"/>
          </a:xfrm>
          <a:prstGeom prst="rect">
            <a:avLst/>
          </a:prstGeom>
        </p:spPr>
        <p:txBody>
          <a:bodyPr vert="horz" lIns="0" tIns="0" rIns="0" bIns="0" rtlCol="0" anchor="ctr" anchorCtr="0">
            <a:normAutofit/>
          </a:bodyPr>
          <a:lstStyle>
            <a:lvl1pPr algn="r" defTabSz="1218987" rtl="0" eaLnBrk="1" latinLnBrk="0" hangingPunct="1">
              <a:lnSpc>
                <a:spcPct val="90000"/>
              </a:lnSpc>
              <a:spcBef>
                <a:spcPct val="0"/>
              </a:spcBef>
              <a:buNone/>
              <a:defRPr sz="5400" b="1" kern="1200">
                <a:solidFill>
                  <a:srgbClr val="F6D18E"/>
                </a:solidFill>
                <a:latin typeface="+mj-lt"/>
                <a:ea typeface="+mj-ea"/>
                <a:cs typeface="+mj-cs"/>
              </a:defRPr>
            </a:lvl1pPr>
          </a:lstStyle>
          <a:p>
            <a:r>
              <a:rPr lang="bg-BG" dirty="0" smtClean="0"/>
              <a:t>Наследяване</a:t>
            </a:r>
            <a:endParaRPr lang="en-US" dirty="0"/>
          </a:p>
        </p:txBody>
      </p:sp>
      <p:sp>
        <p:nvSpPr>
          <p:cNvPr id="22" name="Subtitle 5"/>
          <p:cNvSpPr txBox="1">
            <a:spLocks/>
          </p:cNvSpPr>
          <p:nvPr/>
        </p:nvSpPr>
        <p:spPr>
          <a:xfrm>
            <a:off x="3503612" y="1915602"/>
            <a:ext cx="8062699" cy="1335052"/>
          </a:xfrm>
          <a:prstGeom prst="rect">
            <a:avLst/>
          </a:prstGeom>
        </p:spPr>
        <p:txBody>
          <a:bodyPr vert="horz" lIns="0" tIns="0" rIns="0" bIns="0" rtlCol="0">
            <a:normAutofit/>
          </a:bodyPr>
          <a:lstStyle>
            <a:lvl1pPr marL="0" indent="0" algn="r" defTabSz="1218987" rtl="0" eaLnBrk="1" latinLnBrk="0" hangingPunct="1">
              <a:lnSpc>
                <a:spcPct val="105000"/>
              </a:lnSpc>
              <a:spcBef>
                <a:spcPts val="0"/>
              </a:spcBef>
              <a:spcAft>
                <a:spcPts val="600"/>
              </a:spcAft>
              <a:buClr>
                <a:srgbClr val="F2B254"/>
              </a:buClr>
              <a:buSzPct val="100000"/>
              <a:buFont typeface="Wingdings" panose="05000000000000000000" pitchFamily="2" charset="2"/>
              <a:buNone/>
              <a:defRPr sz="4000" b="0" kern="1200" cap="none" spc="200" baseline="0">
                <a:solidFill>
                  <a:schemeClr val="accent1"/>
                </a:solidFill>
                <a:latin typeface="+mn-lt"/>
                <a:ea typeface="+mn-ea"/>
                <a:cs typeface="+mn-cs"/>
              </a:defRPr>
            </a:lvl1pPr>
            <a:lvl2pPr marL="609493" indent="0" algn="ctr"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None/>
              <a:defRPr sz="3200" b="0" kern="1200">
                <a:solidFill>
                  <a:schemeClr val="tx1">
                    <a:tint val="75000"/>
                  </a:schemeClr>
                </a:solidFill>
                <a:latin typeface="+mn-lt"/>
                <a:ea typeface="+mn-ea"/>
                <a:cs typeface="+mn-cs"/>
              </a:defRPr>
            </a:lvl2pPr>
            <a:lvl3pPr marL="1218987" indent="0" algn="ctr"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None/>
              <a:defRPr sz="3000" b="0" kern="1200">
                <a:solidFill>
                  <a:schemeClr val="tx1">
                    <a:tint val="75000"/>
                  </a:schemeClr>
                </a:solidFill>
                <a:latin typeface="+mn-lt"/>
                <a:ea typeface="+mn-ea"/>
                <a:cs typeface="+mn-cs"/>
              </a:defRPr>
            </a:lvl3pPr>
            <a:lvl4pPr marL="1828480" indent="0" algn="ctr"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None/>
              <a:defRPr sz="2800" b="0" kern="1200">
                <a:solidFill>
                  <a:schemeClr val="tx1">
                    <a:tint val="75000"/>
                  </a:schemeClr>
                </a:solidFill>
                <a:latin typeface="+mn-lt"/>
                <a:ea typeface="+mn-ea"/>
                <a:cs typeface="+mn-cs"/>
              </a:defRPr>
            </a:lvl4pPr>
            <a:lvl5pPr marL="2437972" indent="0" algn="ctr"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None/>
              <a:defRPr sz="2600" b="0" kern="1200">
                <a:solidFill>
                  <a:schemeClr val="tx1">
                    <a:tint val="75000"/>
                  </a:schemeClr>
                </a:solidFill>
                <a:latin typeface="+mn-lt"/>
                <a:ea typeface="+mn-ea"/>
                <a:cs typeface="+mn-cs"/>
              </a:defRPr>
            </a:lvl5pPr>
            <a:lvl6pPr marL="3047466"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pPr>
              <a:lnSpc>
                <a:spcPct val="110000"/>
              </a:lnSpc>
            </a:pP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558" y="3735977"/>
            <a:ext cx="4652811" cy="2543175"/>
          </a:xfrm>
          <a:prstGeom prst="rect">
            <a:avLst/>
          </a:prstGeom>
        </p:spPr>
      </p:pic>
      <p:grpSp>
        <p:nvGrpSpPr>
          <p:cNvPr id="23" name="Group 22">
            <a:extLst>
              <a:ext uri="{FF2B5EF4-FFF2-40B4-BE49-F238E27FC236}">
                <a16:creationId xmlns:a16="http://schemas.microsoft.com/office/drawing/2014/main" xmlns="" id="{A0ADD6E4-664D-4B27-BE61-5A56E60D9702}"/>
              </a:ext>
            </a:extLst>
          </p:cNvPr>
          <p:cNvGrpSpPr/>
          <p:nvPr/>
        </p:nvGrpSpPr>
        <p:grpSpPr>
          <a:xfrm>
            <a:off x="745783" y="3624633"/>
            <a:ext cx="5399660" cy="2524722"/>
            <a:chOff x="745783" y="3624633"/>
            <a:chExt cx="5399660" cy="2524722"/>
          </a:xfrm>
        </p:grpSpPr>
        <p:pic>
          <p:nvPicPr>
            <p:cNvPr id="24" name="Picture 23" descr="http://softuni.bg">
              <a:extLst>
                <a:ext uri="{FF2B5EF4-FFF2-40B4-BE49-F238E27FC236}">
                  <a16:creationId xmlns:a16="http://schemas.microsoft.com/office/drawing/2014/main" xmlns="" id="{09FAB067-40A6-4A38-93D1-07FB4AB7C7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60812" y="3624633"/>
              <a:ext cx="1828798" cy="2006988"/>
            </a:xfrm>
            <a:prstGeom prst="rect">
              <a:avLst/>
            </a:prstGeom>
          </p:spPr>
        </p:pic>
        <p:sp>
          <p:nvSpPr>
            <p:cNvPr id="25" name="TextBox 24">
              <a:extLst>
                <a:ext uri="{FF2B5EF4-FFF2-40B4-BE49-F238E27FC236}">
                  <a16:creationId xmlns:a16="http://schemas.microsoft.com/office/drawing/2014/main" xmlns="" id="{4F5A4366-F5D6-4393-BD7A-141ED3660C17}"/>
                </a:ext>
              </a:extLst>
            </p:cNvPr>
            <p:cNvSpPr txBox="1"/>
            <p:nvPr/>
          </p:nvSpPr>
          <p:spPr>
            <a:xfrm rot="576164">
              <a:off x="5433389" y="3706052"/>
              <a:ext cx="712054" cy="356251"/>
            </a:xfrm>
            <a:prstGeom prst="rect">
              <a:avLst/>
            </a:prstGeom>
            <a:noFill/>
          </p:spPr>
          <p:txBody>
            <a:bodyPr wrap="none" rtlCol="0">
              <a:spAutoFit/>
            </a:bodyPr>
            <a:lstStyle/>
            <a:p>
              <a:pPr algn="ctr">
                <a:lnSpc>
                  <a:spcPct val="85000"/>
                </a:lnSpc>
              </a:pPr>
              <a:r>
                <a:rPr lang="bg-BG" sz="2000" b="1" spc="50" dirty="0" smtClean="0">
                  <a:ln w="9525" cmpd="sng">
                    <a:solidFill>
                      <a:srgbClr val="FFA72A"/>
                    </a:solidFill>
                    <a:prstDash val="solid"/>
                  </a:ln>
                  <a:solidFill>
                    <a:srgbClr val="FFF0D9"/>
                  </a:solidFill>
                  <a:effectLst>
                    <a:glow rad="38100">
                      <a:srgbClr val="F0A22E">
                        <a:alpha val="40000"/>
                      </a:srgbClr>
                    </a:glow>
                  </a:effectLst>
                </a:rPr>
                <a:t>ООП</a:t>
              </a:r>
              <a:endParaRPr lang="en-US" sz="2000" b="1" spc="50" dirty="0">
                <a:ln w="9525" cmpd="sng">
                  <a:solidFill>
                    <a:srgbClr val="FFA72A"/>
                  </a:solidFill>
                  <a:prstDash val="solid"/>
                </a:ln>
                <a:solidFill>
                  <a:srgbClr val="FFF0D9"/>
                </a:solidFill>
                <a:effectLst>
                  <a:glow rad="38100">
                    <a:srgbClr val="F0A22E">
                      <a:alpha val="40000"/>
                    </a:srgbClr>
                  </a:glow>
                </a:effectLst>
              </a:endParaRPr>
            </a:p>
          </p:txBody>
        </p:sp>
        <p:pic>
          <p:nvPicPr>
            <p:cNvPr id="26" name="Picture 4"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xmlns="" id="{56E2204D-C57C-439A-9210-E0B131EC6C08}"/>
                </a:ext>
              </a:extLst>
            </p:cNvPr>
            <p:cNvPicPr>
              <a:picLocks noChangeAspect="1" noChangeArrowheads="1"/>
            </p:cNvPicPr>
            <p:nvPr/>
          </p:nvPicPr>
          <p:blipFill>
            <a:blip r:embed="rId6"/>
            <a:srcRect/>
            <a:stretch>
              <a:fillRect/>
            </a:stretch>
          </p:blipFill>
          <p:spPr bwMode="auto">
            <a:xfrm>
              <a:off x="745783" y="4076772"/>
              <a:ext cx="2175525" cy="761165"/>
            </a:xfrm>
            <a:prstGeom prst="roundRect">
              <a:avLst>
                <a:gd name="adj" fmla="val 3940"/>
              </a:avLst>
            </a:prstGeom>
            <a:solidFill>
              <a:srgbClr val="231F20">
                <a:alpha val="50000"/>
              </a:srgbClr>
            </a:solidFill>
            <a:ln>
              <a:solidFill>
                <a:schemeClr val="accent1">
                  <a:lumMod val="75000"/>
                  <a:alpha val="50000"/>
                </a:schemeClr>
              </a:solidFill>
            </a:ln>
          </p:spPr>
        </p:pic>
        <p:sp>
          <p:nvSpPr>
            <p:cNvPr id="27" name="Text Placeholder 7">
              <a:extLst>
                <a:ext uri="{FF2B5EF4-FFF2-40B4-BE49-F238E27FC236}">
                  <a16:creationId xmlns:a16="http://schemas.microsoft.com/office/drawing/2014/main" xmlns="" id="{DEC0E384-8CE2-4278-814B-20BBC04E2118}"/>
                </a:ext>
              </a:extLst>
            </p:cNvPr>
            <p:cNvSpPr txBox="1">
              <a:spLocks/>
            </p:cNvSpPr>
            <p:nvPr/>
          </p:nvSpPr>
          <p:spPr bwMode="auto">
            <a:xfrm>
              <a:off x="760413" y="4998598"/>
              <a:ext cx="3187614" cy="444343"/>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300" b="1" kern="1200" dirty="0" smtClean="0">
                  <a:solidFill>
                    <a:srgbClr val="F4B36C"/>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noProof="1"/>
                <a:t>Учителски</a:t>
              </a:r>
              <a:r>
                <a:rPr lang="bg-BG"/>
                <a:t> екип</a:t>
              </a:r>
            </a:p>
          </p:txBody>
        </p:sp>
        <p:sp>
          <p:nvSpPr>
            <p:cNvPr id="28" name="Text Placeholder 10">
              <a:extLst>
                <a:ext uri="{FF2B5EF4-FFF2-40B4-BE49-F238E27FC236}">
                  <a16:creationId xmlns:a16="http://schemas.microsoft.com/office/drawing/2014/main" xmlns="" id="{6B9D00F6-6C28-4C4E-8777-DB21EB7CFB3A}"/>
                </a:ext>
              </a:extLst>
            </p:cNvPr>
            <p:cNvSpPr txBox="1">
              <a:spLocks/>
            </p:cNvSpPr>
            <p:nvPr/>
          </p:nvSpPr>
          <p:spPr bwMode="auto">
            <a:xfrm>
              <a:off x="760412" y="5403725"/>
              <a:ext cx="3187613" cy="382788"/>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2000" b="1" kern="1200" dirty="0" smtClean="0">
                  <a:solidFill>
                    <a:schemeClr val="accent1">
                      <a:lumMod val="40000"/>
                      <a:lumOff val="60000"/>
                    </a:schemeClr>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bg-BG"/>
                <a:t>Обучение за ИТ кариера</a:t>
              </a:r>
            </a:p>
          </p:txBody>
        </p:sp>
        <p:sp>
          <p:nvSpPr>
            <p:cNvPr id="29" name="Text Placeholder 11">
              <a:extLst>
                <a:ext uri="{FF2B5EF4-FFF2-40B4-BE49-F238E27FC236}">
                  <a16:creationId xmlns:a16="http://schemas.microsoft.com/office/drawing/2014/main" xmlns="" id="{F4228145-6F82-4534-95DE-2617A32E17BF}"/>
                </a:ext>
              </a:extLst>
            </p:cNvPr>
            <p:cNvSpPr txBox="1">
              <a:spLocks/>
            </p:cNvSpPr>
            <p:nvPr/>
          </p:nvSpPr>
          <p:spPr bwMode="auto">
            <a:xfrm>
              <a:off x="760412" y="5690893"/>
              <a:ext cx="3810000" cy="458462"/>
            </a:xfrm>
            <a:prstGeom prst="rect">
              <a:avLst/>
            </a:prstGeom>
            <a:noFill/>
            <a:effectLst/>
          </p:spPr>
          <p:txBody>
            <a:bodyPr vert="horz" wrap="square" lIns="36000" tIns="36000" rIns="36000" bIns="36000" rtlCol="0" anchor="ctr" anchorCtr="0">
              <a:spAutoFit/>
            </a:bodyPr>
            <a:lstStyle>
              <a:lvl1pPr marL="0" indent="0" algn="l" defTabSz="1218987" rtl="0" eaLnBrk="1" fontAlgn="base" latinLnBrk="0" hangingPunct="1">
                <a:lnSpc>
                  <a:spcPct val="105000"/>
                </a:lnSpc>
                <a:spcBef>
                  <a:spcPct val="0"/>
                </a:spcBef>
                <a:spcAft>
                  <a:spcPct val="0"/>
                </a:spcAft>
                <a:buClr>
                  <a:srgbClr val="F2B254"/>
                </a:buClr>
                <a:buSzPct val="100000"/>
                <a:buFont typeface="Wingdings" panose="05000000000000000000" pitchFamily="2" charset="2"/>
                <a:buNone/>
                <a:defRPr lang="en-US" sz="1800" b="1" kern="1200" dirty="0" smtClean="0">
                  <a:solidFill>
                    <a:srgbClr val="F27A44"/>
                  </a:solidFill>
                  <a:effectLst/>
                  <a:latin typeface="+mn-lt"/>
                  <a:ea typeface="+mn-ea"/>
                  <a:cs typeface="+mn-cs"/>
                </a:defRPr>
              </a:lvl1pPr>
              <a:lvl2pPr marL="609493" indent="-231606" algn="l" defTabSz="1218987" rtl="0" eaLnBrk="1" latinLnBrk="0" hangingPunct="1">
                <a:lnSpc>
                  <a:spcPct val="105000"/>
                </a:lnSpc>
                <a:spcBef>
                  <a:spcPts val="600"/>
                </a:spcBef>
                <a:spcAft>
                  <a:spcPts val="600"/>
                </a:spcAft>
                <a:buClr>
                  <a:schemeClr val="accent1"/>
                </a:buClr>
                <a:buSzPct val="80000"/>
                <a:buFont typeface="Wingdings" panose="05000000000000000000" pitchFamily="2" charset="2"/>
                <a:buChar char="§"/>
                <a:defRPr sz="3200" b="0" kern="1200">
                  <a:solidFill>
                    <a:schemeClr val="tx1"/>
                  </a:solidFill>
                  <a:latin typeface="+mn-lt"/>
                  <a:ea typeface="+mn-ea"/>
                  <a:cs typeface="+mn-cs"/>
                </a:defRPr>
              </a:lvl2pPr>
              <a:lvl3pPr marL="914240" indent="-231606" algn="l" defTabSz="1218987" rtl="0" eaLnBrk="1" latinLnBrk="0" hangingPunct="1">
                <a:lnSpc>
                  <a:spcPct val="105000"/>
                </a:lnSpc>
                <a:spcBef>
                  <a:spcPts val="600"/>
                </a:spcBef>
                <a:spcAft>
                  <a:spcPts val="600"/>
                </a:spcAft>
                <a:buClr>
                  <a:srgbClr val="EF9A1D"/>
                </a:buClr>
                <a:buSzPct val="80000"/>
                <a:buFont typeface="Wingdings" panose="05000000000000000000" pitchFamily="2" charset="2"/>
                <a:buChar char="§"/>
                <a:defRPr sz="3000" b="0" kern="1200">
                  <a:solidFill>
                    <a:schemeClr val="tx1"/>
                  </a:solidFill>
                  <a:latin typeface="+mn-lt"/>
                  <a:ea typeface="+mn-ea"/>
                  <a:cs typeface="+mn-cs"/>
                </a:defRPr>
              </a:lvl3pPr>
              <a:lvl4pPr marL="1218987" indent="-231606" algn="l" defTabSz="1218987" rtl="0" eaLnBrk="1" latinLnBrk="0" hangingPunct="1">
                <a:lnSpc>
                  <a:spcPct val="105000"/>
                </a:lnSpc>
                <a:spcBef>
                  <a:spcPts val="600"/>
                </a:spcBef>
                <a:spcAft>
                  <a:spcPts val="600"/>
                </a:spcAft>
                <a:buClr>
                  <a:srgbClr val="ED9411"/>
                </a:buClr>
                <a:buSzPct val="80000"/>
                <a:buFont typeface="Wingdings" panose="05000000000000000000" pitchFamily="2" charset="2"/>
                <a:buChar char="§"/>
                <a:defRPr sz="2800" b="0" kern="1200">
                  <a:solidFill>
                    <a:schemeClr val="tx1"/>
                  </a:solidFill>
                  <a:latin typeface="+mn-lt"/>
                  <a:ea typeface="+mn-ea"/>
                  <a:cs typeface="+mn-cs"/>
                </a:defRPr>
              </a:lvl4pPr>
              <a:lvl5pPr marL="1523733" indent="-231606" algn="l" defTabSz="1218987" rtl="0" eaLnBrk="1" latinLnBrk="0" hangingPunct="1">
                <a:lnSpc>
                  <a:spcPct val="105000"/>
                </a:lnSpc>
                <a:spcBef>
                  <a:spcPts val="600"/>
                </a:spcBef>
                <a:spcAft>
                  <a:spcPts val="600"/>
                </a:spcAft>
                <a:buClr>
                  <a:srgbClr val="E28D10"/>
                </a:buClr>
                <a:buSzPct val="80000"/>
                <a:buFont typeface="Wingdings" panose="05000000000000000000" pitchFamily="2" charset="2"/>
                <a:buChar char="§"/>
                <a:defRPr sz="2600" b="0" kern="1200">
                  <a:solidFill>
                    <a:schemeClr val="tx1"/>
                  </a:solidFill>
                  <a:latin typeface="+mn-lt"/>
                  <a:ea typeface="+mn-ea"/>
                  <a:cs typeface="+mn-cs"/>
                </a:defRPr>
              </a:lvl5pPr>
              <a:lvl6pPr marL="1828480"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6"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2"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6"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GB">
                  <a:hlinkClick r:id="rId7"/>
                </a:rPr>
                <a:t>https://it-kariera.mon.bg/e-learning/</a:t>
              </a:r>
              <a:endParaRPr lang="en-GB"/>
            </a:p>
          </p:txBody>
        </p:sp>
      </p:grpSp>
    </p:spTree>
    <p:extLst>
      <p:ext uri="{BB962C8B-B14F-4D97-AF65-F5344CB8AC3E}">
        <p14:creationId xmlns:p14="http://schemas.microsoft.com/office/powerpoint/2010/main" val="401407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90413" y="1151121"/>
            <a:ext cx="11804822" cy="5570355"/>
          </a:xfrm>
          <a:prstGeom prst="rect">
            <a:avLst/>
          </a:prstGeom>
        </p:spPr>
        <p:txBody>
          <a:bodyPr>
            <a:normAutofit/>
          </a:bodyPr>
          <a:lstStyle/>
          <a:p>
            <a:r>
              <a:rPr lang="bg-BG" noProof="1" smtClean="0">
                <a:solidFill>
                  <a:schemeClr val="tx1">
                    <a:lumMod val="40000"/>
                    <a:lumOff val="60000"/>
                  </a:schemeClr>
                </a:solidFill>
              </a:rPr>
              <a:t>Наследените членове се използват както обикновено:</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Използване на наследени членове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10</a:t>
            </a:fld>
            <a:endParaRPr lang="en-US" dirty="0"/>
          </a:p>
        </p:txBody>
      </p:sp>
      <p:sp>
        <p:nvSpPr>
          <p:cNvPr id="7" name="Text Placeholder 5"/>
          <p:cNvSpPr txBox="1">
            <a:spLocks/>
          </p:cNvSpPr>
          <p:nvPr/>
        </p:nvSpPr>
        <p:spPr>
          <a:xfrm>
            <a:off x="776555" y="1981200"/>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public void </a:t>
            </a:r>
            <a:r>
              <a:rPr lang="en-US" sz="3200" dirty="0" smtClean="0">
                <a:solidFill>
                  <a:schemeClr val="tx2">
                    <a:lumMod val="75000"/>
                  </a:schemeClr>
                </a:solidFill>
              </a:rPr>
              <a:t>Sleep</a:t>
            </a:r>
            <a:r>
              <a:rPr lang="en-US" sz="3200" dirty="0">
                <a:solidFill>
                  <a:schemeClr val="tx2">
                    <a:lumMod val="75000"/>
                  </a:schemeClr>
                </a:solidFill>
              </a:rPr>
              <a:t>()</a:t>
            </a:r>
            <a:r>
              <a:rPr lang="en-US" sz="3200" dirty="0">
                <a:solidFill>
                  <a:schemeClr val="accent1">
                    <a:lumMod val="20000"/>
                    <a:lumOff val="80000"/>
                  </a:schemeClr>
                </a:solidFill>
              </a:rPr>
              <a:t> {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p:txBody>
      </p:sp>
      <p:sp>
        <p:nvSpPr>
          <p:cNvPr id="10" name="Text Placeholder 5"/>
          <p:cNvSpPr txBox="1">
            <a:spLocks/>
          </p:cNvSpPr>
          <p:nvPr/>
        </p:nvSpPr>
        <p:spPr>
          <a:xfrm>
            <a:off x="776555" y="3886200"/>
            <a:ext cx="10693778" cy="236139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600" dirty="0">
                <a:solidFill>
                  <a:schemeClr val="accent1">
                    <a:lumMod val="20000"/>
                    <a:lumOff val="80000"/>
                  </a:schemeClr>
                </a:solidFill>
              </a:rPr>
              <a:t>Student </a:t>
            </a:r>
            <a:r>
              <a:rPr lang="en-US" sz="3600" dirty="0" smtClean="0">
                <a:solidFill>
                  <a:schemeClr val="accent1">
                    <a:lumMod val="20000"/>
                    <a:lumOff val="80000"/>
                  </a:schemeClr>
                </a:solidFill>
              </a:rPr>
              <a:t>student </a:t>
            </a:r>
            <a:r>
              <a:rPr lang="en-US" sz="3600" dirty="0">
                <a:solidFill>
                  <a:schemeClr val="accent1">
                    <a:lumMod val="20000"/>
                    <a:lumOff val="80000"/>
                  </a:schemeClr>
                </a:solidFill>
              </a:rPr>
              <a:t>= new Student();</a:t>
            </a:r>
          </a:p>
          <a:p>
            <a:r>
              <a:rPr lang="en-US" sz="3600" dirty="0" smtClean="0">
                <a:solidFill>
                  <a:schemeClr val="accent1">
                    <a:lumMod val="20000"/>
                    <a:lumOff val="80000"/>
                  </a:schemeClr>
                </a:solidFill>
              </a:rPr>
              <a:t>student.</a:t>
            </a:r>
            <a:r>
              <a:rPr lang="en-US" sz="3600" dirty="0" smtClean="0">
                <a:solidFill>
                  <a:schemeClr val="tx2">
                    <a:lumMod val="75000"/>
                  </a:schemeClr>
                </a:solidFill>
              </a:rPr>
              <a:t>Sleep()</a:t>
            </a:r>
            <a:r>
              <a:rPr lang="en-US" sz="3600" dirty="0" smtClean="0">
                <a:solidFill>
                  <a:schemeClr val="accent1">
                    <a:lumMod val="20000"/>
                    <a:lumOff val="80000"/>
                  </a:schemeClr>
                </a:solidFill>
              </a:rPr>
              <a:t>;</a:t>
            </a:r>
            <a:endParaRPr lang="en-GB" sz="3600" dirty="0">
              <a:solidFill>
                <a:schemeClr val="accent1">
                  <a:lumMod val="20000"/>
                  <a:lumOff val="80000"/>
                </a:schemeClr>
              </a:solidFill>
            </a:endParaRPr>
          </a:p>
          <a:p>
            <a:r>
              <a:rPr lang="en-US" sz="3600" dirty="0">
                <a:solidFill>
                  <a:schemeClr val="accent1">
                    <a:lumMod val="20000"/>
                    <a:lumOff val="80000"/>
                  </a:schemeClr>
                </a:solidFill>
              </a:rPr>
              <a:t>Employee </a:t>
            </a:r>
            <a:r>
              <a:rPr lang="en-US" sz="3600" dirty="0" smtClean="0">
                <a:solidFill>
                  <a:schemeClr val="accent1">
                    <a:lumMod val="20000"/>
                    <a:lumOff val="80000"/>
                  </a:schemeClr>
                </a:solidFill>
              </a:rPr>
              <a:t>employee </a:t>
            </a:r>
            <a:r>
              <a:rPr lang="en-US" sz="3600" dirty="0">
                <a:solidFill>
                  <a:schemeClr val="accent1">
                    <a:lumMod val="20000"/>
                    <a:lumOff val="80000"/>
                  </a:schemeClr>
                </a:solidFill>
              </a:rPr>
              <a:t>= new Employee();</a:t>
            </a:r>
          </a:p>
          <a:p>
            <a:r>
              <a:rPr lang="en-GB" sz="3600" dirty="0" smtClean="0">
                <a:solidFill>
                  <a:schemeClr val="accent1">
                    <a:lumMod val="20000"/>
                    <a:lumOff val="80000"/>
                  </a:schemeClr>
                </a:solidFill>
              </a:rPr>
              <a:t>employee.</a:t>
            </a:r>
            <a:r>
              <a:rPr lang="en-GB" sz="3600" dirty="0" smtClean="0">
                <a:solidFill>
                  <a:schemeClr val="tx2">
                    <a:lumMod val="75000"/>
                  </a:schemeClr>
                </a:solidFill>
              </a:rPr>
              <a:t>Sleep()</a:t>
            </a:r>
            <a:r>
              <a:rPr lang="en-GB" sz="3600" dirty="0" smtClean="0">
                <a:solidFill>
                  <a:schemeClr val="accent1">
                    <a:lumMod val="20000"/>
                    <a:lumOff val="80000"/>
                  </a:schemeClr>
                </a:solidFill>
              </a:rPr>
              <a:t>;</a:t>
            </a:r>
            <a:endParaRPr lang="en-US" sz="3600" dirty="0">
              <a:solidFill>
                <a:schemeClr val="accent1">
                  <a:lumMod val="20000"/>
                  <a:lumOff val="80000"/>
                </a:schemeClr>
              </a:solidFill>
            </a:endParaRPr>
          </a:p>
        </p:txBody>
      </p:sp>
    </p:spTree>
    <p:extLst>
      <p:ext uri="{BB962C8B-B14F-4D97-AF65-F5344CB8AC3E}">
        <p14:creationId xmlns:p14="http://schemas.microsoft.com/office/powerpoint/2010/main" val="2734638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bg-BG" dirty="0" smtClean="0"/>
              <a:t>Конструкторите </a:t>
            </a:r>
            <a:r>
              <a:rPr lang="bg-BG" dirty="0" smtClean="0">
                <a:solidFill>
                  <a:schemeClr val="tx2">
                    <a:lumMod val="75000"/>
                  </a:schemeClr>
                </a:solidFill>
              </a:rPr>
              <a:t>не се наследяват</a:t>
            </a:r>
            <a:endParaRPr lang="en-US" dirty="0">
              <a:solidFill>
                <a:schemeClr val="tx2">
                  <a:lumMod val="75000"/>
                </a:schemeClr>
              </a:solidFill>
            </a:endParaRPr>
          </a:p>
          <a:p>
            <a:pPr marL="361950" indent="-361950">
              <a:lnSpc>
                <a:spcPct val="110000"/>
              </a:lnSpc>
            </a:pPr>
            <a:r>
              <a:rPr lang="bg-BG" dirty="0" smtClean="0"/>
              <a:t>Конструкторите</a:t>
            </a:r>
            <a:r>
              <a:rPr lang="en-US" dirty="0" smtClean="0"/>
              <a:t> </a:t>
            </a:r>
            <a:r>
              <a:rPr lang="bg-BG" dirty="0" smtClean="0">
                <a:solidFill>
                  <a:schemeClr val="tx2">
                    <a:lumMod val="75000"/>
                  </a:schemeClr>
                </a:solidFill>
              </a:rPr>
              <a:t>може да се ползват</a:t>
            </a:r>
            <a:r>
              <a:rPr lang="en-US" dirty="0" smtClean="0"/>
              <a:t> </a:t>
            </a:r>
            <a:r>
              <a:rPr lang="bg-BG" dirty="0" smtClean="0"/>
              <a:t>от дъщерните класове</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Преизползване на конструктори</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11</a:t>
            </a:fld>
            <a:endParaRPr lang="en-US" dirty="0"/>
          </a:p>
        </p:txBody>
      </p:sp>
      <p:sp>
        <p:nvSpPr>
          <p:cNvPr id="6" name="Text Placeholder 5"/>
          <p:cNvSpPr txBox="1">
            <a:spLocks/>
          </p:cNvSpPr>
          <p:nvPr/>
        </p:nvSpPr>
        <p:spPr>
          <a:xfrm>
            <a:off x="836211" y="2538294"/>
            <a:ext cx="10693778"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a:t>
            </a:r>
          </a:p>
          <a:p>
            <a:r>
              <a:rPr lang="en-US" sz="3200" dirty="0">
                <a:solidFill>
                  <a:schemeClr val="accent1">
                    <a:lumMod val="20000"/>
                    <a:lumOff val="80000"/>
                  </a:schemeClr>
                </a:solidFill>
              </a:rPr>
              <a:t>  private School </a:t>
            </a:r>
            <a:r>
              <a:rPr lang="en-US" sz="3200" dirty="0" smtClean="0">
                <a:solidFill>
                  <a:schemeClr val="accent1">
                    <a:lumMod val="20000"/>
                    <a:lumOff val="80000"/>
                  </a:schemeClr>
                </a:solidFill>
              </a:rPr>
              <a:t>school;</a:t>
            </a:r>
            <a:endParaRPr lang="en-US" sz="3200" dirty="0">
              <a:solidFill>
                <a:schemeClr val="accent1">
                  <a:lumMod val="20000"/>
                  <a:lumOff val="80000"/>
                </a:schemeClr>
              </a:solidFill>
            </a:endParaRPr>
          </a:p>
          <a:p>
            <a:r>
              <a:rPr lang="en-US" sz="3200" dirty="0">
                <a:solidFill>
                  <a:schemeClr val="accent1">
                    <a:lumMod val="20000"/>
                    <a:lumOff val="80000"/>
                  </a:schemeClr>
                </a:solidFill>
              </a:rPr>
              <a:t>  public Student(String name, School school</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smtClean="0">
                <a:solidFill>
                  <a:schemeClr val="tx2">
                    <a:lumMod val="75000"/>
                  </a:schemeClr>
                </a:solidFill>
              </a:rPr>
              <a:t>:base(</a:t>
            </a:r>
            <a:r>
              <a:rPr lang="en-US" sz="3200" dirty="0" smtClean="0">
                <a:solidFill>
                  <a:schemeClr val="accent1">
                    <a:lumMod val="20000"/>
                    <a:lumOff val="80000"/>
                  </a:schemeClr>
                </a:solidFill>
              </a:rPr>
              <a:t>name</a:t>
            </a:r>
            <a:r>
              <a:rPr lang="en-US" sz="3200" dirty="0" smtClean="0">
                <a:solidFill>
                  <a:schemeClr val="tx2">
                    <a:lumMod val="75000"/>
                  </a:schemeClr>
                </a:solidFill>
              </a:rPr>
              <a:t>)</a:t>
            </a:r>
          </a:p>
          <a:p>
            <a:r>
              <a:rPr lang="en-US" sz="3200" dirty="0" smtClean="0">
                <a:solidFill>
                  <a:schemeClr val="accent1">
                    <a:lumMod val="20000"/>
                    <a:lumOff val="80000"/>
                  </a:schemeClr>
                </a:solidFill>
              </a:rPr>
              <a:t>  {</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this.school = school;</a:t>
            </a:r>
          </a:p>
          <a:p>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3143739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bg-BG" dirty="0" smtClean="0"/>
              <a:t>Инстанцията на дъщерен клас</a:t>
            </a:r>
            <a:r>
              <a:rPr lang="en-GB" dirty="0" smtClean="0"/>
              <a:t> </a:t>
            </a:r>
            <a:r>
              <a:rPr lang="bg-BG" dirty="0" smtClean="0">
                <a:solidFill>
                  <a:schemeClr val="tx2">
                    <a:lumMod val="75000"/>
                  </a:schemeClr>
                </a:solidFill>
              </a:rPr>
              <a:t>съдръжа </a:t>
            </a:r>
            <a:r>
              <a:rPr lang="bg-BG" dirty="0" smtClean="0"/>
              <a:t>инстанция на неговия базов клас</a:t>
            </a:r>
            <a:endParaRPr lang="en-US" dirty="0"/>
          </a:p>
        </p:txBody>
      </p:sp>
      <p:sp>
        <p:nvSpPr>
          <p:cNvPr id="10" name="Rectangle: Rounded Corners 9"/>
          <p:cNvSpPr/>
          <p:nvPr/>
        </p:nvSpPr>
        <p:spPr>
          <a:xfrm>
            <a:off x="696764" y="2350670"/>
            <a:ext cx="9055248" cy="2425831"/>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effectLst>
                  <a:outerShdw blurRad="38100" dist="38100" dir="2700000" algn="tl">
                    <a:srgbClr val="000000">
                      <a:alpha val="43137"/>
                    </a:srgbClr>
                  </a:outerShdw>
                </a:effectLst>
                <a:latin typeface="Consolas" panose="020B0609020204030204" pitchFamily="49" charset="0"/>
              </a:rPr>
              <a:t>Employee</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(Derived Class)</a:t>
            </a:r>
          </a:p>
          <a:p>
            <a:pPr algn="r"/>
            <a:endParaRPr lang="en-US" sz="2800" b="1" dirty="0">
              <a:effectLst>
                <a:outerShdw blurRad="38100" dist="38100" dir="2700000" algn="tl">
                  <a:srgbClr val="000000">
                    <a:alpha val="43137"/>
                  </a:srgbClr>
                </a:outerShdw>
              </a:effectLst>
              <a:latin typeface="Consolas" panose="020B0609020204030204" pitchFamily="49" charset="0"/>
            </a:endParaRPr>
          </a:p>
          <a:p>
            <a:pPr algn="r"/>
            <a:r>
              <a:rPr lang="en-GB" sz="2800" b="1" dirty="0" smtClean="0">
                <a:effectLst>
                  <a:outerShdw blurRad="38100" dist="38100" dir="2700000" algn="tl">
                    <a:srgbClr val="000000">
                      <a:alpha val="43137"/>
                    </a:srgbClr>
                  </a:outerShdw>
                </a:effectLst>
                <a:latin typeface="Consolas" panose="020B0609020204030204" pitchFamily="49" charset="0"/>
              </a:rPr>
              <a:t>+Work</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3" name="Rectangle: Rounded Corners 12"/>
          <p:cNvSpPr/>
          <p:nvPr/>
        </p:nvSpPr>
        <p:spPr>
          <a:xfrm>
            <a:off x="684212" y="2338101"/>
            <a:ext cx="5195506" cy="4138899"/>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effectLst>
                  <a:outerShdw blurRad="38100" dist="38100" dir="2700000" algn="tl">
                    <a:srgbClr val="000000">
                      <a:alpha val="43137"/>
                    </a:srgbClr>
                  </a:outerShdw>
                </a:effectLst>
                <a:latin typeface="Consolas" panose="020B0609020204030204" pitchFamily="49" charset="0"/>
              </a:rPr>
              <a:t>Student (Derived Class)</a:t>
            </a:r>
            <a:br>
              <a:rPr lang="en-GB" sz="2800" b="1" dirty="0">
                <a:effectLst>
                  <a:outerShdw blurRad="38100" dist="38100" dir="2700000" algn="tl">
                    <a:srgbClr val="000000">
                      <a:alpha val="43137"/>
                    </a:srgbClr>
                  </a:outerShdw>
                </a:effectLst>
                <a:latin typeface="Consolas" panose="020B0609020204030204" pitchFamily="49" charset="0"/>
              </a:rPr>
            </a:b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+Study</a:t>
            </a:r>
            <a:r>
              <a:rPr lang="en-GB" sz="2800" b="1" dirty="0">
                <a:effectLst>
                  <a:outerShdw blurRad="38100" dist="38100" dir="2700000" algn="tl">
                    <a:srgbClr val="000000">
                      <a:alpha val="43137"/>
                    </a:srgbClr>
                  </a:outerShdw>
                </a:effectLst>
                <a:latin typeface="Consolas" panose="020B0609020204030204" pitchFamily="49" charset="0"/>
              </a:rPr>
              <a:t>():void</a:t>
            </a:r>
          </a:p>
        </p:txBody>
      </p:sp>
      <p:sp>
        <p:nvSpPr>
          <p:cNvPr id="12" name="Rectangle: Rounded Corners 11"/>
          <p:cNvSpPr/>
          <p:nvPr/>
        </p:nvSpPr>
        <p:spPr>
          <a:xfrm>
            <a:off x="926920" y="2590801"/>
            <a:ext cx="4710089" cy="2033300"/>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effectLst>
                  <a:outerShdw blurRad="38100" dist="38100" dir="2700000" algn="tl">
                    <a:srgbClr val="000000">
                      <a:alpha val="43137"/>
                    </a:srgbClr>
                  </a:outerShdw>
                </a:effectLst>
                <a:latin typeface="Consolas" panose="020B0609020204030204" pitchFamily="49" charset="0"/>
              </a:rPr>
              <a:t>Person </a:t>
            </a:r>
            <a:br>
              <a:rPr lang="en-GB" sz="2800" b="1" dirty="0">
                <a:effectLst>
                  <a:outerShdw blurRad="38100" dist="38100" dir="2700000" algn="tl">
                    <a:srgbClr val="000000">
                      <a:alpha val="43137"/>
                    </a:srgbClr>
                  </a:outerShdw>
                </a:effectLst>
                <a:latin typeface="Consolas" panose="020B0609020204030204" pitchFamily="49" charset="0"/>
              </a:rPr>
            </a:br>
            <a:r>
              <a:rPr lang="en-GB" sz="2800" b="1" dirty="0">
                <a:effectLst>
                  <a:outerShdw blurRad="38100" dist="38100" dir="2700000" algn="tl">
                    <a:srgbClr val="000000">
                      <a:alpha val="43137"/>
                    </a:srgbClr>
                  </a:outerShdw>
                </a:effectLst>
                <a:latin typeface="Consolas" panose="020B0609020204030204" pitchFamily="49" charset="0"/>
              </a:rPr>
              <a:t>(Base Class)</a:t>
            </a:r>
          </a:p>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smtClean="0">
                <a:effectLst>
                  <a:outerShdw blurRad="38100" dist="38100" dir="2700000" algn="tl">
                    <a:srgbClr val="000000">
                      <a:alpha val="43137"/>
                    </a:srgbClr>
                  </a:outerShdw>
                </a:effectLst>
                <a:latin typeface="Consolas" panose="020B0609020204030204" pitchFamily="49" charset="0"/>
              </a:rPr>
              <a:t>+Sleep</a:t>
            </a:r>
            <a:r>
              <a:rPr lang="en-GB" sz="2800" b="1" dirty="0">
                <a:effectLst>
                  <a:outerShdw blurRad="38100" dist="38100" dir="2700000" algn="tl">
                    <a:srgbClr val="000000">
                      <a:alpha val="43137"/>
                    </a:srgbClr>
                  </a:outerShdw>
                </a:effectLst>
                <a:latin typeface="Consolas" panose="020B0609020204030204" pitchFamily="49" charset="0"/>
              </a:rPr>
              <a:t>():void</a:t>
            </a:r>
            <a:endParaRPr lang="en-US" sz="2800" b="1" dirty="0">
              <a:effectLst>
                <a:outerShdw blurRad="38100" dist="38100" dir="2700000" algn="tl">
                  <a:srgbClr val="000000">
                    <a:alpha val="43137"/>
                  </a:srgbClr>
                </a:outerShdw>
              </a:effectLst>
              <a:latin typeface="Consolas" panose="020B0609020204030204" pitchFamily="49" charset="0"/>
            </a:endParaRPr>
          </a:p>
        </p:txBody>
      </p:sp>
      <p:sp>
        <p:nvSpPr>
          <p:cNvPr id="2" name="Slide Number Placeholder 1"/>
          <p:cNvSpPr>
            <a:spLocks noGrp="1"/>
          </p:cNvSpPr>
          <p:nvPr>
            <p:ph type="sldNum" sz="quarter" idx="4"/>
          </p:nvPr>
        </p:nvSpPr>
        <p:spPr/>
        <p:txBody>
          <a:bodyPr/>
          <a:lstStyle/>
          <a:p>
            <a:fld id="{C014DD1E-5D91-48A3-AD6D-45FBA980D106}" type="slidenum">
              <a:rPr lang="en-US" smtClean="0"/>
              <a:pPr/>
              <a:t>12</a:t>
            </a:fld>
            <a:endParaRPr lang="en-US" dirty="0"/>
          </a:p>
        </p:txBody>
      </p:sp>
      <p:sp>
        <p:nvSpPr>
          <p:cNvPr id="4" name="Title 3"/>
          <p:cNvSpPr>
            <a:spLocks noGrp="1"/>
          </p:cNvSpPr>
          <p:nvPr>
            <p:ph type="title"/>
          </p:nvPr>
        </p:nvSpPr>
        <p:spPr/>
        <p:txBody>
          <a:bodyPr>
            <a:normAutofit/>
          </a:bodyPr>
          <a:lstStyle/>
          <a:p>
            <a:r>
              <a:rPr lang="bg-BG" dirty="0" smtClean="0"/>
              <a:t>Наследяването е разширяване</a:t>
            </a:r>
            <a:endParaRPr lang="en-US" dirty="0"/>
          </a:p>
        </p:txBody>
      </p:sp>
    </p:spTree>
    <p:extLst>
      <p:ext uri="{BB962C8B-B14F-4D97-AF65-F5344CB8AC3E}">
        <p14:creationId xmlns:p14="http://schemas.microsoft.com/office/powerpoint/2010/main" val="265095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noProof="1" smtClean="0">
                <a:solidFill>
                  <a:schemeClr val="tx1">
                    <a:lumMod val="40000"/>
                    <a:lumOff val="60000"/>
                  </a:schemeClr>
                </a:solidFill>
              </a:rPr>
              <a:t>Наследяването има </a:t>
            </a:r>
            <a:r>
              <a:rPr lang="bg-BG" noProof="1" smtClean="0">
                <a:solidFill>
                  <a:schemeClr val="tx2">
                    <a:lumMod val="75000"/>
                  </a:schemeClr>
                </a:solidFill>
              </a:rPr>
              <a:t>преходна връзка</a:t>
            </a: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Наследяване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13</a:t>
            </a:fld>
            <a:endParaRPr lang="en-US" dirty="0"/>
          </a:p>
        </p:txBody>
      </p:sp>
      <p:sp>
        <p:nvSpPr>
          <p:cNvPr id="7" name="Text Placeholder 5"/>
          <p:cNvSpPr txBox="1">
            <a:spLocks/>
          </p:cNvSpPr>
          <p:nvPr/>
        </p:nvSpPr>
        <p:spPr>
          <a:xfrm>
            <a:off x="745935" y="1867633"/>
            <a:ext cx="10693778"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p>
          <a:p>
            <a:r>
              <a:rPr lang="en-US" sz="3200" dirty="0">
                <a:solidFill>
                  <a:schemeClr val="accent1">
                    <a:lumMod val="20000"/>
                    <a:lumOff val="80000"/>
                  </a:schemeClr>
                </a:solidFill>
              </a:rPr>
              <a:t>class 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Person { … }</a:t>
            </a:r>
          </a:p>
          <a:p>
            <a:r>
              <a:rPr lang="en-US" sz="3200" dirty="0">
                <a:solidFill>
                  <a:schemeClr val="accent1">
                    <a:lumMod val="20000"/>
                    <a:lumOff val="80000"/>
                  </a:schemeClr>
                </a:solidFill>
              </a:rPr>
              <a:t>class </a:t>
            </a:r>
            <a:r>
              <a:rPr lang="en-US" sz="3200" dirty="0" smtClean="0">
                <a:solidFill>
                  <a:schemeClr val="accent1">
                    <a:lumMod val="20000"/>
                    <a:lumOff val="80000"/>
                  </a:schemeClr>
                </a:solidFill>
              </a:rPr>
              <a:t>CollegeStudent </a:t>
            </a:r>
            <a:r>
              <a:rPr lang="en-US" sz="3200" dirty="0" smtClean="0">
                <a:solidFill>
                  <a:schemeClr val="tx2">
                    <a:lumMod val="75000"/>
                  </a:schemeClr>
                </a:solidFill>
              </a:rPr>
              <a:t>:</a:t>
            </a:r>
            <a:r>
              <a:rPr lang="en-US" sz="3200" dirty="0" smtClean="0">
                <a:solidFill>
                  <a:schemeClr val="accent1">
                    <a:lumMod val="20000"/>
                    <a:lumOff val="80000"/>
                  </a:schemeClr>
                </a:solidFill>
              </a:rPr>
              <a:t> </a:t>
            </a:r>
            <a:r>
              <a:rPr lang="en-US" sz="3200" dirty="0">
                <a:solidFill>
                  <a:schemeClr val="accent1">
                    <a:lumMod val="20000"/>
                    <a:lumOff val="80000"/>
                  </a:schemeClr>
                </a:solidFill>
              </a:rPr>
              <a:t>Student { … }</a:t>
            </a:r>
          </a:p>
        </p:txBody>
      </p:sp>
      <p:sp>
        <p:nvSpPr>
          <p:cNvPr id="9" name="Rectangle: Rounded Corners 8"/>
          <p:cNvSpPr/>
          <p:nvPr/>
        </p:nvSpPr>
        <p:spPr>
          <a:xfrm>
            <a:off x="2132012" y="38100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7008812" y="5809799"/>
            <a:ext cx="340370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21" name="Rectangle: Rounded Corners 20"/>
          <p:cNvSpPr/>
          <p:nvPr/>
        </p:nvSpPr>
        <p:spPr>
          <a:xfrm>
            <a:off x="4653013" y="4809900"/>
            <a:ext cx="32400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6" name="Connector: Elbow 5"/>
          <p:cNvCxnSpPr>
            <a:cxnSpLocks/>
            <a:stCxn id="21" idx="0"/>
            <a:endCxn id="9" idx="2"/>
          </p:cNvCxnSpPr>
          <p:nvPr/>
        </p:nvCxnSpPr>
        <p:spPr>
          <a:xfrm rot="16200000" flipV="1">
            <a:off x="4808717" y="3345603"/>
            <a:ext cx="407593" cy="25210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8042" y="4387178"/>
            <a:ext cx="407592" cy="24376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073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marL="361950" indent="-361950">
              <a:lnSpc>
                <a:spcPct val="110000"/>
              </a:lnSpc>
            </a:pPr>
            <a:r>
              <a:rPr lang="bg-BG" dirty="0"/>
              <a:t>В</a:t>
            </a:r>
            <a:r>
              <a:rPr lang="en-US" dirty="0" smtClean="0"/>
              <a:t> C# </a:t>
            </a:r>
            <a:r>
              <a:rPr lang="bg-BG" dirty="0" smtClean="0"/>
              <a:t>не се поддържа </a:t>
            </a:r>
            <a:r>
              <a:rPr lang="bg-BG" dirty="0" smtClean="0">
                <a:solidFill>
                  <a:schemeClr val="tx2">
                    <a:lumMod val="75000"/>
                  </a:schemeClr>
                </a:solidFill>
              </a:rPr>
              <a:t>множествено</a:t>
            </a:r>
            <a:r>
              <a:rPr lang="en-US" dirty="0" smtClean="0">
                <a:solidFill>
                  <a:schemeClr val="tx2">
                    <a:lumMod val="75000"/>
                  </a:schemeClr>
                </a:solidFill>
              </a:rPr>
              <a:t> </a:t>
            </a:r>
            <a:r>
              <a:rPr lang="bg-BG" dirty="0" smtClean="0"/>
              <a:t>наследяване</a:t>
            </a:r>
            <a:endParaRPr lang="en-US" dirty="0"/>
          </a:p>
          <a:p>
            <a:pPr marL="404867" indent="-361950">
              <a:lnSpc>
                <a:spcPct val="110000"/>
              </a:lnSpc>
            </a:pPr>
            <a:r>
              <a:rPr lang="bg-BG" dirty="0" smtClean="0"/>
              <a:t>Поддържа се само имплементиране на</a:t>
            </a:r>
            <a:r>
              <a:rPr lang="en-US" dirty="0" smtClean="0"/>
              <a:t> </a:t>
            </a:r>
            <a:r>
              <a:rPr lang="bg-BG" dirty="0" smtClean="0">
                <a:solidFill>
                  <a:schemeClr val="tx2">
                    <a:lumMod val="75000"/>
                  </a:schemeClr>
                </a:solidFill>
              </a:rPr>
              <a:t>множество интерфейси</a:t>
            </a:r>
            <a:endParaRPr lang="en-US" dirty="0">
              <a:solidFill>
                <a:schemeClr val="tx2">
                  <a:lumMod val="75000"/>
                </a:schemeClr>
              </a:solidFill>
            </a:endParaRP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Множествено наследяване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14</a:t>
            </a:fld>
            <a:endParaRPr lang="en-US" dirty="0"/>
          </a:p>
        </p:txBody>
      </p:sp>
      <p:sp>
        <p:nvSpPr>
          <p:cNvPr id="6" name="Rectangle: Rounded Corners 5"/>
          <p:cNvSpPr/>
          <p:nvPr/>
        </p:nvSpPr>
        <p:spPr>
          <a:xfrm>
            <a:off x="2741612" y="3429000"/>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7" name="Rectangle: Rounded Corners 6"/>
          <p:cNvSpPr/>
          <p:nvPr/>
        </p:nvSpPr>
        <p:spPr>
          <a:xfrm>
            <a:off x="4418012" y="4953001"/>
            <a:ext cx="3505200"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CollegeStudent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8" name="Straight Arrow Connector 7"/>
          <p:cNvCxnSpPr>
            <a:cxnSpLocks/>
            <a:stCxn id="7" idx="0"/>
            <a:endCxn id="9" idx="2"/>
          </p:cNvCxnSpPr>
          <p:nvPr/>
        </p:nvCxnSpPr>
        <p:spPr>
          <a:xfrm flipV="1">
            <a:off x="6170612" y="4027485"/>
            <a:ext cx="1936383" cy="9255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5649" y="3435178"/>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0" name="Straight Arrow Connector 9"/>
          <p:cNvCxnSpPr>
            <a:cxnSpLocks/>
            <a:stCxn id="7" idx="0"/>
            <a:endCxn id="6" idx="2"/>
          </p:cNvCxnSpPr>
          <p:nvPr/>
        </p:nvCxnSpPr>
        <p:spPr>
          <a:xfrm flipH="1" flipV="1">
            <a:off x="4082958" y="4021307"/>
            <a:ext cx="2087654" cy="93169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0213" y="4182354"/>
            <a:ext cx="1219200" cy="10668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Tree>
    <p:extLst>
      <p:ext uri="{BB962C8B-B14F-4D97-AF65-F5344CB8AC3E}">
        <p14:creationId xmlns:p14="http://schemas.microsoft.com/office/powerpoint/2010/main" val="3109461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413" y="1151121"/>
            <a:ext cx="11804822" cy="5570355"/>
          </a:xfrm>
          <a:prstGeom prst="rect">
            <a:avLst/>
          </a:prstGeom>
        </p:spPr>
        <p:txBody>
          <a:bodyPr>
            <a:normAutofit/>
          </a:bodyPr>
          <a:lstStyle/>
          <a:p>
            <a:pPr marL="361950" indent="-361950">
              <a:lnSpc>
                <a:spcPct val="110000"/>
              </a:lnSpc>
            </a:pPr>
            <a:r>
              <a:rPr lang="bg-BG" dirty="0" smtClean="0"/>
              <a:t>Чрез ключовата дума</a:t>
            </a:r>
            <a:r>
              <a:rPr lang="en-US" dirty="0" smtClean="0"/>
              <a:t> </a:t>
            </a:r>
            <a:r>
              <a:rPr lang="en-US" b="1" dirty="0" smtClean="0">
                <a:solidFill>
                  <a:schemeClr val="tx2">
                    <a:lumMod val="75000"/>
                  </a:schemeClr>
                </a:solidFill>
                <a:latin typeface="Consolas" panose="020B0609020204030204" pitchFamily="49" charset="0"/>
              </a:rPr>
              <a:t>bas</a:t>
            </a:r>
            <a:r>
              <a:rPr lang="bg-BG" b="1" dirty="0" smtClean="0">
                <a:solidFill>
                  <a:schemeClr val="tx2">
                    <a:lumMod val="75000"/>
                  </a:schemeClr>
                </a:solidFill>
                <a:latin typeface="Consolas" panose="020B0609020204030204" pitchFamily="49" charset="0"/>
              </a:rPr>
              <a:t>е</a:t>
            </a:r>
            <a:endParaRPr lang="en-US" dirty="0"/>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Достъп до членове на базовия клас</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15</a:t>
            </a:fld>
            <a:endParaRPr lang="en-US" dirty="0"/>
          </a:p>
        </p:txBody>
      </p:sp>
      <p:sp>
        <p:nvSpPr>
          <p:cNvPr id="6" name="Text Placeholder 5"/>
          <p:cNvSpPr txBox="1">
            <a:spLocks/>
          </p:cNvSpPr>
          <p:nvPr/>
        </p:nvSpPr>
        <p:spPr>
          <a:xfrm>
            <a:off x="455612" y="1905000"/>
            <a:ext cx="11353799"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accent1">
                    <a:lumMod val="20000"/>
                    <a:lumOff val="80000"/>
                  </a:schemeClr>
                </a:solidFill>
              </a:rPr>
              <a:t>class Person { … </a:t>
            </a:r>
            <a:r>
              <a:rPr lang="en-US" sz="3200" dirty="0" smtClean="0">
                <a:solidFill>
                  <a:schemeClr val="accent1">
                    <a:lumMod val="20000"/>
                    <a:lumOff val="80000"/>
                  </a:schemeClr>
                </a:solidFill>
              </a:rPr>
              <a:t>}</a:t>
            </a:r>
            <a:endParaRPr lang="en-US" sz="3200" dirty="0">
              <a:solidFill>
                <a:schemeClr val="accent1">
                  <a:lumMod val="20000"/>
                  <a:lumOff val="80000"/>
                </a:schemeClr>
              </a:solidFill>
            </a:endParaRPr>
          </a:p>
          <a:p>
            <a:r>
              <a:rPr lang="en-US" sz="3200" dirty="0">
                <a:solidFill>
                  <a:schemeClr val="accent1">
                    <a:lumMod val="20000"/>
                    <a:lumOff val="80000"/>
                  </a:schemeClr>
                </a:solidFill>
              </a:rPr>
              <a:t>class Employee </a:t>
            </a:r>
            <a:r>
              <a:rPr lang="en-US" sz="3200" dirty="0" smtClean="0">
                <a:solidFill>
                  <a:schemeClr val="tx2">
                    <a:lumMod val="75000"/>
                  </a:schemeClr>
                </a:solidFill>
              </a:rPr>
              <a:t>:</a:t>
            </a:r>
            <a:r>
              <a:rPr lang="en-US" sz="3200" dirty="0" smtClean="0">
                <a:solidFill>
                  <a:schemeClr val="accent1">
                    <a:lumMod val="20000"/>
                    <a:lumOff val="80000"/>
                  </a:schemeClr>
                </a:solidFill>
              </a:rPr>
              <a:t> Person</a:t>
            </a:r>
          </a:p>
          <a:p>
            <a:r>
              <a:rPr lang="en-US" sz="3200" dirty="0" smtClean="0">
                <a:solidFill>
                  <a:schemeClr val="accent1">
                    <a:lumMod val="20000"/>
                    <a:lumOff val="80000"/>
                  </a:schemeClr>
                </a:solidFill>
              </a:rPr>
              <a:t>{ </a:t>
            </a:r>
            <a:endParaRPr lang="en-US" sz="3200" dirty="0">
              <a:solidFill>
                <a:schemeClr val="accent1">
                  <a:lumMod val="20000"/>
                  <a:lumOff val="80000"/>
                </a:schemeClr>
              </a:solidFill>
            </a:endParaRPr>
          </a:p>
          <a:p>
            <a:r>
              <a:rPr lang="en-US" sz="3200" dirty="0">
                <a:solidFill>
                  <a:schemeClr val="accent1">
                    <a:lumMod val="20000"/>
                    <a:lumOff val="80000"/>
                  </a:schemeClr>
                </a:solidFill>
              </a:rPr>
              <a:t>  void </a:t>
            </a:r>
            <a:r>
              <a:rPr lang="en-US" sz="3200" dirty="0" smtClean="0">
                <a:solidFill>
                  <a:schemeClr val="accent1">
                    <a:lumMod val="20000"/>
                    <a:lumOff val="80000"/>
                  </a:schemeClr>
                </a:solidFill>
              </a:rPr>
              <a:t>Fire(string </a:t>
            </a:r>
            <a:r>
              <a:rPr lang="en-US" sz="3200" dirty="0">
                <a:solidFill>
                  <a:schemeClr val="accent1">
                    <a:lumMod val="20000"/>
                    <a:lumOff val="80000"/>
                  </a:schemeClr>
                </a:solidFill>
              </a:rPr>
              <a:t>reasons) { </a:t>
            </a:r>
          </a:p>
          <a:p>
            <a:r>
              <a:rPr lang="en-US" sz="3200" dirty="0">
                <a:solidFill>
                  <a:schemeClr val="tx2">
                    <a:lumMod val="75000"/>
                  </a:schemeClr>
                </a:solidFill>
              </a:rPr>
              <a:t>    </a:t>
            </a:r>
            <a:r>
              <a:rPr lang="en-US" sz="3200" dirty="0" smtClean="0">
                <a:solidFill>
                  <a:schemeClr val="accent1">
                    <a:lumMod val="20000"/>
                    <a:lumOff val="80000"/>
                  </a:schemeClr>
                </a:solidFill>
              </a:rPr>
              <a:t>Console.Writeline</a:t>
            </a:r>
          </a:p>
          <a:p>
            <a:r>
              <a:rPr lang="en-US" sz="3200" dirty="0" smtClean="0">
                <a:solidFill>
                  <a:schemeClr val="accent1">
                    <a:lumMod val="20000"/>
                    <a:lumOff val="80000"/>
                  </a:schemeClr>
                </a:solidFill>
              </a:rPr>
              <a:t>    ($"{</a:t>
            </a:r>
            <a:r>
              <a:rPr lang="en-US" sz="3200" dirty="0" smtClean="0">
                <a:solidFill>
                  <a:schemeClr val="tx2">
                    <a:lumMod val="75000"/>
                  </a:schemeClr>
                </a:solidFill>
              </a:rPr>
              <a:t>base.name</a:t>
            </a:r>
            <a:r>
              <a:rPr lang="en-US" sz="3200" dirty="0">
                <a:solidFill>
                  <a:schemeClr val="accent1">
                    <a:lumMod val="20000"/>
                    <a:lumOff val="80000"/>
                  </a:schemeClr>
                </a:solidFill>
              </a:rPr>
              <a:t>} got fired because </a:t>
            </a:r>
            <a:r>
              <a:rPr lang="en-US" sz="3200" dirty="0" smtClean="0">
                <a:solidFill>
                  <a:schemeClr val="accent1">
                    <a:lumMod val="20000"/>
                    <a:lumOff val="80000"/>
                  </a:schemeClr>
                </a:solidFill>
              </a:rPr>
              <a:t>{</a:t>
            </a:r>
            <a:r>
              <a:rPr lang="en-US" sz="3200" dirty="0" smtClean="0">
                <a:solidFill>
                  <a:schemeClr val="tx2">
                    <a:lumMod val="75000"/>
                  </a:schemeClr>
                </a:solidFill>
              </a:rPr>
              <a:t>reasons</a:t>
            </a:r>
            <a:r>
              <a:rPr lang="en-US" sz="3200" dirty="0" smtClean="0">
                <a:solidFill>
                  <a:schemeClr val="accent1">
                    <a:lumMod val="20000"/>
                    <a:lumOff val="80000"/>
                  </a:schemeClr>
                </a:solidFill>
              </a:rPr>
              <a:t>}");</a:t>
            </a:r>
          </a:p>
          <a:p>
            <a:r>
              <a:rPr lang="en-US" sz="3200" dirty="0">
                <a:solidFill>
                  <a:schemeClr val="accent1">
                    <a:lumMod val="20000"/>
                    <a:lumOff val="80000"/>
                  </a:schemeClr>
                </a:solidFill>
              </a:rPr>
              <a:t> </a:t>
            </a:r>
            <a:r>
              <a:rPr lang="en-US" sz="3200" dirty="0" smtClean="0">
                <a:solidFill>
                  <a:schemeClr val="accent1">
                    <a:lumMod val="20000"/>
                    <a:lumOff val="80000"/>
                  </a:schemeClr>
                </a:solidFill>
              </a:rPr>
              <a:t> </a:t>
            </a:r>
            <a:r>
              <a:rPr lang="en-US" sz="3200" dirty="0">
                <a:solidFill>
                  <a:schemeClr val="accent1">
                    <a:lumMod val="20000"/>
                    <a:lumOff val="80000"/>
                  </a:schemeClr>
                </a:solidFill>
              </a:rPr>
              <a:t>}</a:t>
            </a:r>
          </a:p>
          <a:p>
            <a:r>
              <a:rPr lang="en-US" sz="3200" dirty="0">
                <a:solidFill>
                  <a:schemeClr val="accent1">
                    <a:lumMod val="20000"/>
                    <a:lumOff val="80000"/>
                  </a:schemeClr>
                </a:solidFill>
              </a:rPr>
              <a:t>}</a:t>
            </a:r>
          </a:p>
        </p:txBody>
      </p:sp>
    </p:spTree>
    <p:extLst>
      <p:ext uri="{BB962C8B-B14F-4D97-AF65-F5344CB8AC3E}">
        <p14:creationId xmlns:p14="http://schemas.microsoft.com/office/powerpoint/2010/main" val="25820221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 Наследяване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16</a:t>
            </a:fld>
            <a:endParaRPr lang="en-US" dirty="0"/>
          </a:p>
        </p:txBody>
      </p:sp>
      <p:grpSp>
        <p:nvGrpSpPr>
          <p:cNvPr id="6" name="Group 5"/>
          <p:cNvGrpSpPr/>
          <p:nvPr/>
        </p:nvGrpSpPr>
        <p:grpSpPr>
          <a:xfrm>
            <a:off x="836612" y="1755671"/>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Animal</a:t>
              </a:r>
              <a:endParaRPr lang="en-US" sz="18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E</a:t>
              </a:r>
              <a:r>
                <a:rPr lang="en-US" sz="2800" b="1" noProof="1" smtClean="0">
                  <a:latin typeface="Consolas" panose="020B0609020204030204" pitchFamily="49" charset="0"/>
                </a:rPr>
                <a:t>at</a:t>
              </a:r>
              <a:r>
                <a:rPr lang="en-US" sz="2800" b="1" noProof="1">
                  <a:latin typeface="Consolas" panose="020B0609020204030204" pitchFamily="49" charset="0"/>
                </a:rPr>
                <a:t>():void</a:t>
              </a:r>
              <a:endParaRPr lang="en-US" sz="2000" b="1" noProof="1">
                <a:latin typeface="Consolas" panose="020B0609020204030204" pitchFamily="49" charset="0"/>
              </a:endParaRPr>
            </a:p>
          </p:txBody>
        </p:sp>
      </p:grpSp>
      <p:grpSp>
        <p:nvGrpSpPr>
          <p:cNvPr id="22" name="Group 21"/>
          <p:cNvGrpSpPr/>
          <p:nvPr/>
        </p:nvGrpSpPr>
        <p:grpSpPr>
          <a:xfrm>
            <a:off x="843262" y="3583778"/>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sz="2800" b="1" noProof="1">
                  <a:latin typeface="Consolas" panose="020B0609020204030204" pitchFamily="49" charset="0"/>
                </a:rPr>
                <a:t>Dog</a:t>
              </a:r>
              <a:endParaRPr lang="en-US" sz="18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smtClean="0">
                  <a:latin typeface="Consolas" panose="020B0609020204030204" pitchFamily="49" charset="0"/>
                </a:rPr>
                <a:t>+</a:t>
              </a:r>
              <a:r>
                <a:rPr lang="en-US" sz="2800" b="1" noProof="1">
                  <a:latin typeface="Consolas" panose="020B0609020204030204" pitchFamily="49" charset="0"/>
                </a:rPr>
                <a:t>B</a:t>
              </a:r>
              <a:r>
                <a:rPr lang="en-US" sz="2800" b="1" noProof="1" smtClean="0">
                  <a:latin typeface="Consolas" panose="020B0609020204030204" pitchFamily="49" charset="0"/>
                </a:rPr>
                <a:t>ark</a:t>
              </a:r>
              <a:r>
                <a:rPr lang="en-US" sz="2800" b="1" noProof="1">
                  <a:latin typeface="Consolas" panose="020B0609020204030204" pitchFamily="49" charset="0"/>
                </a:rPr>
                <a:t>():void</a:t>
              </a:r>
            </a:p>
          </p:txBody>
        </p:sp>
      </p:grpSp>
      <p:sp>
        <p:nvSpPr>
          <p:cNvPr id="28" name="Freeform 145"/>
          <p:cNvSpPr>
            <a:spLocks/>
          </p:cNvSpPr>
          <p:nvPr/>
        </p:nvSpPr>
        <p:spPr bwMode="auto">
          <a:xfrm flipH="1">
            <a:off x="3080894" y="3173007"/>
            <a:ext cx="4571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916229" y="294147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633318" y="2998203"/>
            <a:ext cx="482238" cy="4857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pic>
        <p:nvPicPr>
          <p:cNvPr id="15" name="Picture 14"/>
          <p:cNvPicPr/>
          <p:nvPr/>
        </p:nvPicPr>
        <p:blipFill>
          <a:blip r:embed="rId3">
            <a:extLst>
              <a:ext uri="{28A0092B-C50C-407E-A947-70E740481C1C}">
                <a14:useLocalDpi xmlns:a14="http://schemas.microsoft.com/office/drawing/2010/main" val="0"/>
              </a:ext>
            </a:extLst>
          </a:blip>
          <a:stretch>
            <a:fillRect/>
          </a:stretch>
        </p:blipFill>
        <p:spPr>
          <a:xfrm>
            <a:off x="6932612" y="2575942"/>
            <a:ext cx="3998120" cy="1333473"/>
          </a:xfrm>
          <a:prstGeom prst="rect">
            <a:avLst/>
          </a:prstGeom>
        </p:spPr>
      </p:pic>
    </p:spTree>
    <p:extLst>
      <p:ext uri="{BB962C8B-B14F-4D97-AF65-F5344CB8AC3E}">
        <p14:creationId xmlns:p14="http://schemas.microsoft.com/office/powerpoint/2010/main" val="257253595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sz="4000" dirty="0" smtClean="0"/>
              <a:t>Задача</a:t>
            </a:r>
            <a:r>
              <a:rPr lang="en-US" sz="4000" dirty="0" smtClean="0"/>
              <a:t>: </a:t>
            </a:r>
            <a:r>
              <a:rPr lang="bg-BG" sz="4000" dirty="0" smtClean="0"/>
              <a:t>Наследяване на няколко нива</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17</a:t>
            </a:fld>
            <a:endParaRPr lang="en-US" dirty="0"/>
          </a:p>
        </p:txBody>
      </p:sp>
      <p:grpSp>
        <p:nvGrpSpPr>
          <p:cNvPr id="6" name="Group 5"/>
          <p:cNvGrpSpPr/>
          <p:nvPr/>
        </p:nvGrpSpPr>
        <p:grpSpPr>
          <a:xfrm>
            <a:off x="578632" y="1496304"/>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a:t>
              </a:r>
              <a:r>
                <a:rPr lang="en-US" b="1" noProof="1">
                  <a:latin typeface="Consolas" panose="020B0609020204030204" pitchFamily="49" charset="0"/>
                </a:rPr>
                <a:t>E</a:t>
              </a:r>
              <a:r>
                <a:rPr lang="en-US" b="1" noProof="1" smtClean="0">
                  <a:latin typeface="Consolas" panose="020B0609020204030204" pitchFamily="49" charset="0"/>
                </a:rPr>
                <a:t>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581236"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sp>
        <p:nvSpPr>
          <p:cNvPr id="28" name="Freeform 145"/>
          <p:cNvSpPr>
            <a:spLocks/>
          </p:cNvSpPr>
          <p:nvPr/>
        </p:nvSpPr>
        <p:spPr bwMode="auto">
          <a:xfrm flipH="1">
            <a:off x="2853803"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89139"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4931" y="3328467"/>
            <a:ext cx="476614" cy="462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580142" y="4592490"/>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+Weep</a:t>
              </a:r>
              <a:r>
                <a:rPr lang="en-US" b="1" noProof="1">
                  <a:latin typeface="Consolas" panose="020B0609020204030204" pitchFamily="49" charset="0"/>
                </a:rPr>
                <a:t>():void</a:t>
              </a:r>
            </a:p>
          </p:txBody>
        </p:sp>
      </p:grpSp>
      <p:sp>
        <p:nvSpPr>
          <p:cNvPr id="32" name="Freeform 145"/>
          <p:cNvSpPr>
            <a:spLocks/>
          </p:cNvSpPr>
          <p:nvPr/>
        </p:nvSpPr>
        <p:spPr bwMode="auto">
          <a:xfrm flipH="1">
            <a:off x="2853801"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89137"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6433461" y="2658157"/>
            <a:ext cx="5006682" cy="1770946"/>
          </a:xfrm>
          <a:prstGeom prst="rect">
            <a:avLst/>
          </a:prstGeom>
        </p:spPr>
      </p:pic>
    </p:spTree>
    <p:extLst>
      <p:ext uri="{BB962C8B-B14F-4D97-AF65-F5344CB8AC3E}">
        <p14:creationId xmlns:p14="http://schemas.microsoft.com/office/powerpoint/2010/main" val="298224319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Задача: Йерархично наследяване</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18</a:t>
            </a:fld>
            <a:endParaRPr lang="en-US" dirty="0"/>
          </a:p>
        </p:txBody>
      </p:sp>
      <p:grpSp>
        <p:nvGrpSpPr>
          <p:cNvPr id="6" name="Group 5"/>
          <p:cNvGrpSpPr/>
          <p:nvPr/>
        </p:nvGrpSpPr>
        <p:grpSpPr>
          <a:xfrm>
            <a:off x="864141" y="1981200"/>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+Eat</a:t>
              </a:r>
              <a:r>
                <a:rPr lang="en-US" b="1" noProof="1">
                  <a:latin typeface="Consolas" panose="020B0609020204030204" pitchFamily="49" charset="0"/>
                </a:rPr>
                <a:t>():void</a:t>
              </a:r>
              <a:endParaRPr lang="en-US" sz="1800" b="1" noProof="1">
                <a:latin typeface="Consolas" panose="020B0609020204030204" pitchFamily="49" charset="0"/>
              </a:endParaRPr>
            </a:p>
          </p:txBody>
        </p:sp>
      </p:grpSp>
      <p:grpSp>
        <p:nvGrpSpPr>
          <p:cNvPr id="22" name="Group 21"/>
          <p:cNvGrpSpPr/>
          <p:nvPr/>
        </p:nvGrpSpPr>
        <p:grpSpPr>
          <a:xfrm>
            <a:off x="379412"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-Bark</a:t>
              </a:r>
              <a:r>
                <a:rPr lang="en-US" b="1" noProof="1">
                  <a:latin typeface="Consolas" panose="020B0609020204030204" pitchFamily="49" charset="0"/>
                </a:rPr>
                <a:t>():void</a:t>
              </a:r>
            </a:p>
          </p:txBody>
        </p:sp>
      </p:grpSp>
      <p:grpSp>
        <p:nvGrpSpPr>
          <p:cNvPr id="4" name="Group 3"/>
          <p:cNvGrpSpPr/>
          <p:nvPr/>
        </p:nvGrpSpPr>
        <p:grpSpPr>
          <a:xfrm>
            <a:off x="2159541" y="3077529"/>
            <a:ext cx="420770" cy="457285"/>
            <a:chOff x="2729348" y="2928467"/>
            <a:chExt cx="420770" cy="457285"/>
          </a:xfrm>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4203" y="2895600"/>
            <a:ext cx="541421" cy="528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grpSp>
        <p:nvGrpSpPr>
          <p:cNvPr id="18" name="Group 17"/>
          <p:cNvGrpSpPr/>
          <p:nvPr/>
        </p:nvGrpSpPr>
        <p:grpSpPr>
          <a:xfrm>
            <a:off x="3207629" y="3526766"/>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spcBef>
                  <a:spcPts val="0"/>
                </a:spcBef>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smtClean="0">
                  <a:latin typeface="Consolas" panose="020B0609020204030204" pitchFamily="49" charset="0"/>
                </a:rPr>
                <a:t>-Meow</a:t>
              </a:r>
              <a:r>
                <a:rPr lang="en-US" b="1" noProof="1">
                  <a:latin typeface="Consolas" panose="020B0609020204030204" pitchFamily="49" charset="0"/>
                </a:rPr>
                <a:t>():void</a:t>
              </a:r>
            </a:p>
          </p:txBody>
        </p:sp>
      </p:grpSp>
      <p:grpSp>
        <p:nvGrpSpPr>
          <p:cNvPr id="9" name="Group 8"/>
          <p:cNvGrpSpPr/>
          <p:nvPr/>
        </p:nvGrpSpPr>
        <p:grpSpPr>
          <a:xfrm>
            <a:off x="3709742" y="3078461"/>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24" name="Picture 23"/>
          <p:cNvPicPr/>
          <p:nvPr/>
        </p:nvPicPr>
        <p:blipFill>
          <a:blip r:embed="rId3">
            <a:extLst>
              <a:ext uri="{28A0092B-C50C-407E-A947-70E740481C1C}">
                <a14:useLocalDpi xmlns:a14="http://schemas.microsoft.com/office/drawing/2010/main" val="0"/>
              </a:ext>
            </a:extLst>
          </a:blip>
          <a:stretch>
            <a:fillRect/>
          </a:stretch>
        </p:blipFill>
        <p:spPr>
          <a:xfrm>
            <a:off x="7327103" y="1905000"/>
            <a:ext cx="3428924" cy="2508009"/>
          </a:xfrm>
          <a:prstGeom prst="rect">
            <a:avLst/>
          </a:prstGeom>
        </p:spPr>
      </p:pic>
    </p:spTree>
    <p:extLst>
      <p:ext uri="{BB962C8B-B14F-4D97-AF65-F5344CB8AC3E}">
        <p14:creationId xmlns:p14="http://schemas.microsoft.com/office/powerpoint/2010/main" val="425247524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084" y="5011645"/>
            <a:ext cx="9806728" cy="774883"/>
          </a:xfrm>
        </p:spPr>
        <p:txBody>
          <a:bodyPr/>
          <a:lstStyle/>
          <a:p>
            <a:pPr>
              <a:lnSpc>
                <a:spcPts val="5400"/>
              </a:lnSpc>
            </a:pPr>
            <a:r>
              <a:rPr lang="bg-BG" dirty="0" smtClean="0"/>
              <a:t>Наследяване</a:t>
            </a:r>
            <a:endParaRPr lang="en-US" dirty="0"/>
          </a:p>
        </p:txBody>
      </p:sp>
      <p:sp>
        <p:nvSpPr>
          <p:cNvPr id="3" name="Subtitle 2"/>
          <p:cNvSpPr>
            <a:spLocks noGrp="1"/>
          </p:cNvSpPr>
          <p:nvPr>
            <p:ph type="body" idx="1"/>
          </p:nvPr>
        </p:nvSpPr>
        <p:spPr>
          <a:xfrm>
            <a:off x="1012084" y="5831062"/>
            <a:ext cx="9806728" cy="719034"/>
          </a:xfrm>
        </p:spPr>
        <p:txBody>
          <a:bodyPr/>
          <a:lstStyle/>
          <a:p>
            <a:r>
              <a:rPr lang="bg-BG" dirty="0" smtClean="0"/>
              <a:t>Лаб</a:t>
            </a:r>
            <a:endParaRPr lang="en-US" dirty="0"/>
          </a:p>
        </p:txBody>
      </p:sp>
      <p:pic>
        <p:nvPicPr>
          <p:cNvPr id="6" name="Picture 5"/>
          <p:cNvPicPr>
            <a:picLocks noChangeAspect="1"/>
          </p:cNvPicPr>
          <p:nvPr/>
        </p:nvPicPr>
        <p:blipFill>
          <a:blip r:embed="rId3"/>
          <a:stretch>
            <a:fillRect/>
          </a:stretch>
        </p:blipFill>
        <p:spPr>
          <a:xfrm>
            <a:off x="4018186" y="941696"/>
            <a:ext cx="3524026" cy="3637568"/>
          </a:xfrm>
          <a:prstGeom prst="rect">
            <a:avLst/>
          </a:prstGeom>
        </p:spPr>
      </p:pic>
    </p:spTree>
    <p:extLst>
      <p:ext uri="{BB962C8B-B14F-4D97-AF65-F5344CB8AC3E}">
        <p14:creationId xmlns:p14="http://schemas.microsoft.com/office/powerpoint/2010/main" val="3989668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Placeholder 1"/>
          <p:cNvSpPr>
            <a:spLocks noGrp="1"/>
          </p:cNvSpPr>
          <p:nvPr>
            <p:ph type="sldNum" sz="quarter" idx="4"/>
          </p:nvPr>
        </p:nvSpPr>
        <p:spPr>
          <a:xfrm>
            <a:off x="11566412" y="6525002"/>
            <a:ext cx="428822" cy="196477"/>
          </a:xfrm>
        </p:spPr>
        <p:txBody>
          <a:bodyPr/>
          <a:lstStyle/>
          <a:p>
            <a:fld id="{C014DD1E-5D91-48A3-AD6D-45FBA980D106}" type="slidenum">
              <a:rPr lang="en-US" smtClean="0"/>
              <a:pPr/>
              <a:t>2</a:t>
            </a:fld>
            <a:endParaRPr lang="en-US" dirty="0"/>
          </a:p>
        </p:txBody>
      </p:sp>
      <p:pic>
        <p:nvPicPr>
          <p:cNvPr id="7" name="Picture 6"/>
          <p:cNvPicPr>
            <a:picLocks noChangeAspect="1"/>
          </p:cNvPicPr>
          <p:nvPr/>
        </p:nvPicPr>
        <p:blipFill>
          <a:blip r:embed="rId3" cstate="print"/>
          <a:stretch>
            <a:fillRect/>
          </a:stretch>
        </p:blipFill>
        <p:spPr>
          <a:xfrm>
            <a:off x="8304212" y="2057400"/>
            <a:ext cx="3429001" cy="4421449"/>
          </a:xfrm>
          <a:prstGeom prst="rect">
            <a:avLst/>
          </a:prstGeom>
        </p:spPr>
      </p:pic>
      <p:sp>
        <p:nvSpPr>
          <p:cNvPr id="8" name="Rectangle 3"/>
          <p:cNvSpPr>
            <a:spLocks noGrp="1" noChangeArrowheads="1"/>
          </p:cNvSpPr>
          <p:nvPr>
            <p:ph idx="4294967295"/>
          </p:nvPr>
        </p:nvSpPr>
        <p:spPr>
          <a:xfrm>
            <a:off x="190413" y="1191467"/>
            <a:ext cx="11804822" cy="5530010"/>
          </a:xfrm>
        </p:spPr>
        <p:txBody>
          <a:bodyPr>
            <a:normAutofit/>
          </a:bodyPr>
          <a:lstStyle/>
          <a:p>
            <a:pPr marL="442913" indent="-442913">
              <a:lnSpc>
                <a:spcPct val="100000"/>
              </a:lnSpc>
              <a:spcBef>
                <a:spcPts val="500"/>
              </a:spcBef>
              <a:buFontTx/>
              <a:buAutoNum type="arabicPeriod"/>
            </a:pPr>
            <a:r>
              <a:rPr lang="bg-BG" dirty="0" smtClean="0"/>
              <a:t>Наследяване</a:t>
            </a:r>
            <a:endParaRPr lang="en-US" dirty="0"/>
          </a:p>
          <a:p>
            <a:pPr marL="442913" indent="-442913">
              <a:lnSpc>
                <a:spcPct val="100000"/>
              </a:lnSpc>
              <a:spcBef>
                <a:spcPts val="500"/>
              </a:spcBef>
              <a:buFontTx/>
              <a:buAutoNum type="arabicPeriod"/>
            </a:pPr>
            <a:r>
              <a:rPr lang="bg-BG" dirty="0" smtClean="0"/>
              <a:t>Йерархии от класове</a:t>
            </a:r>
            <a:endParaRPr lang="en-US" dirty="0"/>
          </a:p>
          <a:p>
            <a:pPr marL="442913" indent="-442913">
              <a:lnSpc>
                <a:spcPct val="100000"/>
              </a:lnSpc>
              <a:spcBef>
                <a:spcPts val="500"/>
              </a:spcBef>
              <a:buFontTx/>
              <a:buAutoNum type="arabicPeriod"/>
            </a:pPr>
            <a:r>
              <a:rPr lang="bg-BG" dirty="0" smtClean="0"/>
              <a:t>Наследяване в </a:t>
            </a:r>
            <a:r>
              <a:rPr lang="en-US" dirty="0" smtClean="0"/>
              <a:t>C</a:t>
            </a:r>
            <a:r>
              <a:rPr lang="en-US" dirty="0"/>
              <a:t>#</a:t>
            </a:r>
          </a:p>
          <a:p>
            <a:pPr marL="442913" indent="-442913">
              <a:lnSpc>
                <a:spcPct val="100000"/>
              </a:lnSpc>
              <a:spcBef>
                <a:spcPts val="500"/>
              </a:spcBef>
              <a:buFontTx/>
              <a:buAutoNum type="arabicPeriod"/>
            </a:pPr>
            <a:r>
              <a:rPr lang="bg-BG" dirty="0" smtClean="0"/>
              <a:t>Достъп до членове на базовия клас</a:t>
            </a:r>
            <a:endParaRPr lang="en-US" dirty="0"/>
          </a:p>
        </p:txBody>
      </p:sp>
    </p:spTree>
    <p:extLst>
      <p:ext uri="{BB962C8B-B14F-4D97-AF65-F5344CB8AC3E}">
        <p14:creationId xmlns:p14="http://schemas.microsoft.com/office/powerpoint/2010/main" val="140782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p:txBody>
          <a:bodyPr/>
          <a:lstStyle/>
          <a:p>
            <a:fld id="{C014DD1E-5D91-48A3-AD6D-45FBA980D106}" type="slidenum">
              <a:rPr lang="en-US" smtClean="0"/>
              <a:pPr/>
              <a:t>20</a:t>
            </a:fld>
            <a:endParaRPr lang="en-US" dirty="0"/>
          </a:p>
        </p:txBody>
      </p:sp>
      <p:sp>
        <p:nvSpPr>
          <p:cNvPr id="5" name="Content Placeholder 4"/>
          <p:cNvSpPr>
            <a:spLocks noGrp="1"/>
          </p:cNvSpPr>
          <p:nvPr>
            <p:ph idx="1"/>
          </p:nvPr>
        </p:nvSpPr>
        <p:spPr>
          <a:xfrm>
            <a:off x="190412" y="1151121"/>
            <a:ext cx="11804821" cy="5570355"/>
          </a:xfrm>
        </p:spPr>
        <p:txBody>
          <a:bodyPr>
            <a:noAutofit/>
          </a:bodyPr>
          <a:lstStyle/>
          <a:p>
            <a:pPr marL="358775" indent="-358775">
              <a:lnSpc>
                <a:spcPct val="110000"/>
              </a:lnSpc>
            </a:pPr>
            <a:r>
              <a:rPr lang="bg-BG" sz="3200" dirty="0" smtClean="0"/>
              <a:t>Наследяването е силен инструмент за </a:t>
            </a:r>
            <a:br>
              <a:rPr lang="bg-BG" sz="3200" dirty="0" smtClean="0"/>
            </a:br>
            <a:r>
              <a:rPr lang="bg-BG" sz="3200" dirty="0" smtClean="0">
                <a:solidFill>
                  <a:schemeClr val="tx2">
                    <a:lumMod val="75000"/>
                  </a:schemeClr>
                </a:solidFill>
              </a:rPr>
              <a:t>преизползване на код</a:t>
            </a:r>
            <a:endParaRPr lang="en-US" sz="3200" dirty="0">
              <a:solidFill>
                <a:schemeClr val="tx2">
                  <a:lumMod val="75000"/>
                </a:schemeClr>
              </a:solidFill>
            </a:endParaRPr>
          </a:p>
          <a:p>
            <a:pPr marL="358775" indent="-358775">
              <a:lnSpc>
                <a:spcPct val="110000"/>
              </a:lnSpc>
            </a:pPr>
            <a:r>
              <a:rPr lang="bg-BG" sz="3200" dirty="0" smtClean="0">
                <a:solidFill>
                  <a:schemeClr val="tx2">
                    <a:lumMod val="75000"/>
                  </a:schemeClr>
                </a:solidFill>
              </a:rPr>
              <a:t>Подкласа наследява</a:t>
            </a:r>
            <a:r>
              <a:rPr lang="en-US" sz="3200" dirty="0" smtClean="0">
                <a:solidFill>
                  <a:schemeClr val="tx2">
                    <a:lumMod val="75000"/>
                  </a:schemeClr>
                </a:solidFill>
              </a:rPr>
              <a:t> </a:t>
            </a:r>
            <a:r>
              <a:rPr lang="bg-BG" sz="3200" dirty="0" smtClean="0"/>
              <a:t>членове от </a:t>
            </a:r>
            <a:r>
              <a:rPr lang="bg-BG" sz="3200" dirty="0" smtClean="0">
                <a:solidFill>
                  <a:schemeClr val="tx2">
                    <a:lumMod val="75000"/>
                  </a:schemeClr>
                </a:solidFill>
              </a:rPr>
              <a:t>Суперкласа</a:t>
            </a:r>
          </a:p>
          <a:p>
            <a:pPr marL="0" indent="0">
              <a:lnSpc>
                <a:spcPct val="110000"/>
              </a:lnSpc>
              <a:buNone/>
            </a:pPr>
            <a:endParaRPr lang="bg-BG" sz="3200" dirty="0" smtClean="0">
              <a:solidFill>
                <a:schemeClr val="tx2">
                  <a:lumMod val="75000"/>
                </a:schemeClr>
              </a:solidFill>
            </a:endParaRPr>
          </a:p>
        </p:txBody>
      </p:sp>
      <p:sp>
        <p:nvSpPr>
          <p:cNvPr id="4" name="Title 3"/>
          <p:cNvSpPr>
            <a:spLocks noGrp="1"/>
          </p:cNvSpPr>
          <p:nvPr>
            <p:ph type="title"/>
          </p:nvPr>
        </p:nvSpPr>
        <p:spPr/>
        <p:txBody>
          <a:bodyPr>
            <a:normAutofit/>
          </a:bodyPr>
          <a:lstStyle/>
          <a:p>
            <a:r>
              <a:rPr lang="bg-BG" dirty="0" smtClean="0"/>
              <a:t>Какво научихме днес?</a:t>
            </a:r>
            <a:endParaRPr lang="en-US" dirty="0"/>
          </a:p>
        </p:txBody>
      </p:sp>
      <p:pic>
        <p:nvPicPr>
          <p:cNvPr id="7" name="Picture 2" descr="C:\Users\Ivan\Desktop\elements_presentations\summary_pi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0412" y="1375553"/>
            <a:ext cx="3178806" cy="2358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6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bg-BG" smtClean="0"/>
              <a:t>Наследяване</a:t>
            </a:r>
            <a:endParaRPr lang="en-US" dirty="0"/>
          </a:p>
        </p:txBody>
      </p:sp>
      <p:sp>
        <p:nvSpPr>
          <p:cNvPr id="3" name="Text Placeholder 2"/>
          <p:cNvSpPr>
            <a:spLocks noGrp="1"/>
          </p:cNvSpPr>
          <p:nvPr>
            <p:ph type="body" sz="quarter" idx="10"/>
          </p:nvPr>
        </p:nvSpPr>
        <p:spPr>
          <a:xfrm>
            <a:off x="1529384" y="6400802"/>
            <a:ext cx="10482604" cy="363552"/>
          </a:xfrm>
        </p:spPr>
        <p:txBody>
          <a:bodyPr/>
          <a:lstStyle/>
          <a:p>
            <a:r>
              <a:rPr lang="en-US" dirty="0">
                <a:hlinkClick r:id="rId3"/>
              </a:rPr>
              <a:t>https://it-kariera.mon.bg/e-learning/</a:t>
            </a:r>
            <a:endParaRPr lang="en-US" dirty="0"/>
          </a:p>
        </p:txBody>
      </p:sp>
    </p:spTree>
    <p:extLst>
      <p:ext uri="{BB962C8B-B14F-4D97-AF65-F5344CB8AC3E}">
        <p14:creationId xmlns:p14="http://schemas.microsoft.com/office/powerpoint/2010/main" val="231186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C014DD1E-5D91-48A3-AD6D-45FBA980D106}" type="slidenum">
              <a:rPr lang="en-US" smtClean="0"/>
              <a:t>22</a:t>
            </a:fld>
            <a:endParaRPr lang="en-US" dirty="0"/>
          </a:p>
        </p:txBody>
      </p:sp>
      <p:sp>
        <p:nvSpPr>
          <p:cNvPr id="3" name="Content Placeholder 2"/>
          <p:cNvSpPr>
            <a:spLocks noGrp="1"/>
          </p:cNvSpPr>
          <p:nvPr>
            <p:ph idx="1"/>
          </p:nvPr>
        </p:nvSpPr>
        <p:spPr>
          <a:xfrm>
            <a:off x="190413" y="1151121"/>
            <a:ext cx="11804822" cy="5570355"/>
          </a:xfrm>
        </p:spPr>
        <p:txBody>
          <a:bodyPr>
            <a:normAutofit/>
          </a:bodyPr>
          <a:lstStyle/>
          <a:p>
            <a:r>
              <a:rPr lang="bg-BG" dirty="0"/>
              <a:t>Настоящият курс </a:t>
            </a:r>
            <a:r>
              <a:rPr lang="en-US" dirty="0"/>
              <a:t>(</a:t>
            </a:r>
            <a:r>
              <a:rPr lang="bg-BG" dirty="0"/>
              <a:t>слайдове</a:t>
            </a:r>
            <a:r>
              <a:rPr lang="en-US" dirty="0"/>
              <a:t>, </a:t>
            </a:r>
            <a:r>
              <a:rPr lang="bg-BG" dirty="0"/>
              <a:t>примери</a:t>
            </a:r>
            <a:r>
              <a:rPr lang="en-US" dirty="0"/>
              <a:t>, </a:t>
            </a:r>
            <a:r>
              <a:rPr lang="bg-BG" dirty="0"/>
              <a:t>видео</a:t>
            </a:r>
            <a:r>
              <a:rPr lang="en-US" dirty="0"/>
              <a:t>, </a:t>
            </a:r>
            <a:r>
              <a:rPr lang="bg-BG" dirty="0"/>
              <a:t>задачи и др.</a:t>
            </a:r>
            <a:r>
              <a:rPr lang="en-US" dirty="0"/>
              <a:t>)</a:t>
            </a:r>
            <a:r>
              <a:rPr lang="bg-BG" dirty="0"/>
              <a:t> се разпространяват под свободен лиценз </a:t>
            </a:r>
            <a:r>
              <a:rPr lang="en-US" dirty="0"/>
              <a:t>"</a:t>
            </a:r>
            <a:r>
              <a:rPr lang="en-US" dirty="0">
                <a:hlinkClick r:id="rId3"/>
              </a:rPr>
              <a:t>Creative Commons </a:t>
            </a:r>
            <a:r>
              <a:rPr lang="en-US" noProof="1">
                <a:hlinkClick r:id="rId3"/>
              </a:rPr>
              <a:t>Attribution-NonCommercial-ShareAlike</a:t>
            </a:r>
            <a:r>
              <a:rPr lang="en-US" dirty="0">
                <a:hlinkClick r:id="rId3"/>
              </a:rPr>
              <a:t> 4.0 International</a:t>
            </a:r>
            <a:r>
              <a:rPr lang="en-US" dirty="0"/>
              <a:t>"</a:t>
            </a:r>
            <a:endParaRPr lang="bg-BG" dirty="0"/>
          </a:p>
          <a:p>
            <a:endParaRPr lang="bg-BG" sz="2400" dirty="0"/>
          </a:p>
          <a:p>
            <a:endParaRPr lang="bg-BG" sz="2400" dirty="0"/>
          </a:p>
          <a:p>
            <a:endParaRPr lang="bg-BG" sz="2400" dirty="0"/>
          </a:p>
          <a:p>
            <a:endParaRPr lang="bg-BG" sz="2400" dirty="0"/>
          </a:p>
          <a:p>
            <a:pPr>
              <a:spcBef>
                <a:spcPts val="1800"/>
              </a:spcBef>
            </a:pPr>
            <a:r>
              <a:rPr lang="bg-BG" sz="2400" dirty="0"/>
              <a:t>Благодарности</a:t>
            </a:r>
            <a:r>
              <a:rPr lang="en-US" sz="2400" dirty="0"/>
              <a:t>: </a:t>
            </a:r>
            <a:r>
              <a:rPr lang="bg-BG" sz="2400" dirty="0"/>
              <a:t>настоящият материал може да съдържа части от следните източници</a:t>
            </a:r>
            <a:endParaRPr lang="en-US" sz="2400" dirty="0"/>
          </a:p>
          <a:p>
            <a:pPr lvl="1"/>
            <a:r>
              <a:rPr lang="bg-BG" sz="2000" dirty="0"/>
              <a:t>Книга </a:t>
            </a:r>
            <a:r>
              <a:rPr lang="en-US" sz="2000" dirty="0"/>
              <a:t>"</a:t>
            </a:r>
            <a:r>
              <a:rPr lang="bg-BG" sz="2000" dirty="0">
                <a:hlinkClick r:id="rId4"/>
              </a:rPr>
              <a:t>Основи на програмирането със </a:t>
            </a:r>
            <a:r>
              <a:rPr lang="en-US" sz="2000" dirty="0">
                <a:hlinkClick r:id="rId4"/>
              </a:rPr>
              <a:t>C#"</a:t>
            </a:r>
            <a:r>
              <a:rPr lang="bg-BG" sz="2000" dirty="0"/>
              <a:t> от Светлин Наков и колектив с лиценз</a:t>
            </a:r>
            <a:r>
              <a:rPr lang="en-US" sz="2000" dirty="0"/>
              <a:t> </a:t>
            </a:r>
            <a:r>
              <a:rPr lang="en-US" sz="2000" dirty="0">
                <a:hlinkClick r:id="rId5"/>
              </a:rPr>
              <a:t>CC-BY-SA</a:t>
            </a:r>
            <a:endParaRPr lang="bg-BG" sz="2000" dirty="0"/>
          </a:p>
        </p:txBody>
      </p:sp>
      <p:sp>
        <p:nvSpPr>
          <p:cNvPr id="2" name="Title 1"/>
          <p:cNvSpPr>
            <a:spLocks noGrp="1"/>
          </p:cNvSpPr>
          <p:nvPr>
            <p:ph type="title"/>
          </p:nvPr>
        </p:nvSpPr>
        <p:spPr/>
        <p:txBody>
          <a:bodyPr>
            <a:normAutofit/>
          </a:bodyPr>
          <a:lstStyle/>
          <a:p>
            <a:r>
              <a:rPr lang="bg-BG" dirty="0"/>
              <a:t>Лиценз</a:t>
            </a:r>
            <a:endParaRPr lang="en-US" dirty="0"/>
          </a:p>
        </p:txBody>
      </p:sp>
      <p:pic>
        <p:nvPicPr>
          <p:cNvPr id="8" name="Picture 4">
            <a:hlinkClick r:id="rId3" tooltip="This work is licensed under the &quot;Creative Commons Attribution-NonCommercial-ShareAlike 4.0 International&quot; license"/>
          </p:cNvPr>
          <p:cNvPicPr>
            <a:picLocks noChangeAspect="1" noChangeArrowheads="1"/>
          </p:cNvPicPr>
          <p:nvPr/>
        </p:nvPicPr>
        <p:blipFill>
          <a:blip r:embed="rId6"/>
          <a:srcRect/>
          <a:stretch>
            <a:fillRect/>
          </a:stretch>
        </p:blipFill>
        <p:spPr bwMode="auto">
          <a:xfrm>
            <a:off x="4507637" y="3462620"/>
            <a:ext cx="3170776" cy="1109380"/>
          </a:xfrm>
          <a:prstGeom prst="roundRect">
            <a:avLst>
              <a:gd name="adj" fmla="val 4326"/>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8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867117"/>
            <a:ext cx="10134600" cy="774883"/>
          </a:xfrm>
        </p:spPr>
        <p:txBody>
          <a:bodyPr/>
          <a:lstStyle/>
          <a:p>
            <a:pPr>
              <a:lnSpc>
                <a:spcPts val="5400"/>
              </a:lnSpc>
            </a:pPr>
            <a:r>
              <a:rPr lang="bg-BG" dirty="0" smtClean="0"/>
              <a:t>Наследяване</a:t>
            </a:r>
            <a:endParaRPr lang="en-US" dirty="0"/>
          </a:p>
        </p:txBody>
      </p:sp>
      <p:sp>
        <p:nvSpPr>
          <p:cNvPr id="7" name="Text Placeholder 6"/>
          <p:cNvSpPr>
            <a:spLocks noGrp="1"/>
          </p:cNvSpPr>
          <p:nvPr>
            <p:ph type="body" idx="1"/>
          </p:nvPr>
        </p:nvSpPr>
        <p:spPr/>
        <p:txBody>
          <a:bodyPr/>
          <a:lstStyle/>
          <a:p>
            <a:r>
              <a:rPr lang="bg-BG" dirty="0" smtClean="0"/>
              <a:t>Разширяване на класове</a:t>
            </a:r>
            <a:endParaRPr lang="en-GB" dirty="0"/>
          </a:p>
        </p:txBody>
      </p:sp>
      <p:pic>
        <p:nvPicPr>
          <p:cNvPr id="4" name="Picture 2" descr="http://faculty.ycp.edu/~dhovemey/fall2013/cs201/lecture/figures/classHier.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131" t="-9580" r="-4131" b="-9580"/>
          <a:stretch/>
        </p:blipFill>
        <p:spPr bwMode="auto">
          <a:xfrm>
            <a:off x="3198812" y="914400"/>
            <a:ext cx="5562600" cy="3584673"/>
          </a:xfrm>
          <a:prstGeom prst="roundRect">
            <a:avLst>
              <a:gd name="adj" fmla="val 4766"/>
            </a:avLst>
          </a:prstGeom>
          <a:solidFill>
            <a:schemeClr val="tx1"/>
          </a:solidFill>
          <a:effectLst>
            <a:softEdge rad="63500"/>
          </a:effectLst>
        </p:spPr>
      </p:pic>
    </p:spTree>
    <p:extLst>
      <p:ext uri="{BB962C8B-B14F-4D97-AF65-F5344CB8AC3E}">
        <p14:creationId xmlns:p14="http://schemas.microsoft.com/office/powerpoint/2010/main" val="1083032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4</a:t>
            </a:fld>
            <a:endParaRPr lang="en-US" dirty="0"/>
          </a:p>
        </p:txBody>
      </p:sp>
      <p:sp>
        <p:nvSpPr>
          <p:cNvPr id="1233923" name="Rectangle 3"/>
          <p:cNvSpPr>
            <a:spLocks noGrp="1" noChangeArrowheads="1"/>
          </p:cNvSpPr>
          <p:nvPr>
            <p:ph idx="1"/>
          </p:nvPr>
        </p:nvSpPr>
        <p:spPr/>
        <p:txBody>
          <a:bodyPr>
            <a:normAutofit/>
          </a:bodyPr>
          <a:lstStyle/>
          <a:p>
            <a:pPr>
              <a:lnSpc>
                <a:spcPct val="110000"/>
              </a:lnSpc>
            </a:pPr>
            <a:r>
              <a:rPr lang="bg-BG" dirty="0" smtClean="0">
                <a:solidFill>
                  <a:schemeClr val="tx2">
                    <a:lumMod val="75000"/>
                  </a:schemeClr>
                </a:solidFill>
                <a:effectLst>
                  <a:outerShdw blurRad="38100" dist="38100" dir="2700000" algn="tl">
                    <a:srgbClr val="000000"/>
                  </a:outerShdw>
                </a:effectLst>
              </a:rPr>
              <a:t>Суперклас </a:t>
            </a:r>
            <a:r>
              <a:rPr lang="en-US" dirty="0" smtClean="0"/>
              <a:t>– </a:t>
            </a:r>
            <a:r>
              <a:rPr lang="bg-BG" dirty="0"/>
              <a:t>р</a:t>
            </a:r>
            <a:r>
              <a:rPr lang="bg-BG" dirty="0" smtClean="0"/>
              <a:t>одителски клас, базов клас</a:t>
            </a:r>
            <a:endParaRPr lang="en-US" dirty="0"/>
          </a:p>
          <a:p>
            <a:pPr lvl="1">
              <a:lnSpc>
                <a:spcPct val="110000"/>
              </a:lnSpc>
            </a:pPr>
            <a:r>
              <a:rPr lang="bg-BG" dirty="0" smtClean="0"/>
              <a:t>Класът, който дава своите членове на дъщерния си клас</a:t>
            </a:r>
            <a:endParaRPr lang="bg-BG" dirty="0"/>
          </a:p>
          <a:p>
            <a:pPr>
              <a:lnSpc>
                <a:spcPct val="110000"/>
              </a:lnSpc>
            </a:pPr>
            <a:r>
              <a:rPr lang="bg-BG" dirty="0" smtClean="0">
                <a:solidFill>
                  <a:schemeClr val="tx2">
                    <a:lumMod val="75000"/>
                  </a:schemeClr>
                </a:solidFill>
                <a:effectLst>
                  <a:outerShdw blurRad="38100" dist="38100" dir="2700000" algn="tl">
                    <a:srgbClr val="000000"/>
                  </a:outerShdw>
                </a:effectLst>
              </a:rPr>
              <a:t>Подклас</a:t>
            </a:r>
            <a:r>
              <a:rPr lang="en-US" dirty="0" smtClean="0">
                <a:solidFill>
                  <a:schemeClr val="tx2">
                    <a:lumMod val="75000"/>
                  </a:schemeClr>
                </a:solidFill>
              </a:rPr>
              <a:t> </a:t>
            </a:r>
            <a:r>
              <a:rPr lang="en-US" dirty="0" smtClean="0"/>
              <a:t>– </a:t>
            </a:r>
            <a:r>
              <a:rPr lang="bg-BG" dirty="0" smtClean="0"/>
              <a:t>Дъщерен клас</a:t>
            </a:r>
            <a:r>
              <a:rPr lang="en-US" dirty="0" smtClean="0"/>
              <a:t>, </a:t>
            </a:r>
            <a:r>
              <a:rPr lang="bg-BG" dirty="0" smtClean="0"/>
              <a:t>производен клас</a:t>
            </a:r>
            <a:endParaRPr lang="en-US" dirty="0"/>
          </a:p>
          <a:p>
            <a:pPr lvl="1">
              <a:lnSpc>
                <a:spcPct val="110000"/>
              </a:lnSpc>
            </a:pPr>
            <a:r>
              <a:rPr lang="bg-BG" dirty="0" smtClean="0"/>
              <a:t>Класът, който получава членове от своя базов клас</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bg-BG" dirty="0" smtClean="0"/>
              <a:t>Наследяване</a:t>
            </a:r>
            <a:endParaRPr lang="bg-BG" dirty="0"/>
          </a:p>
        </p:txBody>
      </p:sp>
      <p:sp>
        <p:nvSpPr>
          <p:cNvPr id="5" name="Rectangle: Rounded Corners 4"/>
          <p:cNvSpPr>
            <a:spLocks noChangeArrowheads="1"/>
          </p:cNvSpPr>
          <p:nvPr/>
        </p:nvSpPr>
        <p:spPr bwMode="auto">
          <a:xfrm>
            <a:off x="3601105" y="4337936"/>
            <a:ext cx="5007904"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bg-BG" sz="4000" b="1" noProof="1" smtClean="0">
                <a:solidFill>
                  <a:schemeClr val="tx2"/>
                </a:solidFill>
                <a:effectLst>
                  <a:outerShdw blurRad="38100" dist="38100" dir="2700000" algn="tl">
                    <a:srgbClr val="000000">
                      <a:alpha val="43137"/>
                    </a:srgbClr>
                  </a:outerShdw>
                </a:effectLst>
                <a:latin typeface="Consolas" pitchFamily="49" charset="0"/>
              </a:rPr>
              <a:t>Суперклас</a:t>
            </a:r>
            <a:endParaRPr lang="en-GB" sz="4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6" name="Rectangle: Rounded Corners 5"/>
          <p:cNvSpPr>
            <a:spLocks noChangeArrowheads="1"/>
          </p:cNvSpPr>
          <p:nvPr/>
        </p:nvSpPr>
        <p:spPr bwMode="auto">
          <a:xfrm>
            <a:off x="3601102" y="5672138"/>
            <a:ext cx="5007910" cy="576262"/>
          </a:xfrm>
          <a:prstGeom prst="roundRect">
            <a:avLst/>
          </a:prstGeom>
          <a:solidFill>
            <a:schemeClr val="accent5">
              <a:lumMod val="40000"/>
              <a:lumOff val="60000"/>
              <a:alpha val="14902"/>
            </a:schemeClr>
          </a:solidFill>
          <a:ln w="38100" algn="ctr">
            <a:solidFill>
              <a:schemeClr val="accent1"/>
            </a:solidFill>
            <a:miter lim="800000"/>
            <a:headEnd/>
            <a:tailEnd/>
          </a:ln>
          <a:effectLst/>
        </p:spPr>
        <p:txBody>
          <a:bodyPr wrap="none" anchor="ctr"/>
          <a:lstStyle/>
          <a:p>
            <a:pPr algn="ctr">
              <a:defRPr/>
            </a:pPr>
            <a:r>
              <a:rPr lang="bg-BG" sz="4000" b="1" noProof="1" smtClean="0">
                <a:solidFill>
                  <a:schemeClr val="tx2"/>
                </a:solidFill>
                <a:effectLst>
                  <a:outerShdw blurRad="38100" dist="38100" dir="2700000" algn="tl">
                    <a:srgbClr val="000000">
                      <a:alpha val="43137"/>
                    </a:srgbClr>
                  </a:outerShdw>
                </a:effectLst>
                <a:latin typeface="Consolas" pitchFamily="49" charset="0"/>
              </a:rPr>
              <a:t>Подклас</a:t>
            </a:r>
            <a:endParaRPr lang="en-US" sz="4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7" name="Freeform 145"/>
          <p:cNvSpPr>
            <a:spLocks/>
          </p:cNvSpPr>
          <p:nvPr/>
        </p:nvSpPr>
        <p:spPr bwMode="auto">
          <a:xfrm flipH="1">
            <a:off x="6012016" y="5152071"/>
            <a:ext cx="110666"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5898778" y="4947605"/>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912812" y="5392966"/>
            <a:ext cx="2286000" cy="507298"/>
          </a:xfrm>
          <a:prstGeom prst="wedgeRoundRectCallout">
            <a:avLst>
              <a:gd name="adj1" fmla="val 68506"/>
              <a:gd name="adj2" fmla="val 5257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Дъщерен</a:t>
            </a:r>
            <a:endParaRPr lang="bg-BG" sz="3200" dirty="0">
              <a:solidFill>
                <a:schemeClr val="tx2">
                  <a:lumMod val="75000"/>
                </a:schemeClr>
              </a:solidFill>
            </a:endParaRPr>
          </a:p>
        </p:txBody>
      </p:sp>
      <p:sp>
        <p:nvSpPr>
          <p:cNvPr id="10" name="AutoShape 6"/>
          <p:cNvSpPr>
            <a:spLocks noChangeArrowheads="1"/>
          </p:cNvSpPr>
          <p:nvPr/>
        </p:nvSpPr>
        <p:spPr bwMode="auto">
          <a:xfrm>
            <a:off x="8990012" y="3936298"/>
            <a:ext cx="1600200" cy="507298"/>
          </a:xfrm>
          <a:prstGeom prst="wedgeRoundRectCallout">
            <a:avLst>
              <a:gd name="adj1" fmla="val -66987"/>
              <a:gd name="adj2" fmla="val 60005"/>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Базов</a:t>
            </a:r>
            <a:endParaRPr lang="bg-BG" sz="3200" dirty="0">
              <a:solidFill>
                <a:schemeClr val="tx2">
                  <a:lumMod val="75000"/>
                </a:schemeClr>
              </a:solidFill>
            </a:endParaRPr>
          </a:p>
        </p:txBody>
      </p:sp>
    </p:spTree>
    <p:extLst>
      <p:ext uri="{BB962C8B-B14F-4D97-AF65-F5344CB8AC3E}">
        <p14:creationId xmlns:p14="http://schemas.microsoft.com/office/powerpoint/2010/main" val="26146056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prstGeom prst="rect">
            <a:avLst/>
          </a:prstGeom>
        </p:spPr>
        <p:txBody>
          <a:bodyPr/>
          <a:lstStyle/>
          <a:p>
            <a:pPr>
              <a:defRPr/>
            </a:pPr>
            <a:fld id="{58452FF4-89E3-4D1B-9927-2DBDC00E58D7}" type="slidenum">
              <a:rPr lang="en-US" smtClean="0"/>
              <a:pPr>
                <a:defRPr/>
              </a:pPr>
              <a:t>5</a:t>
            </a:fld>
            <a:endParaRPr lang="en-US" dirty="0"/>
          </a:p>
        </p:txBody>
      </p:sp>
      <p:sp>
        <p:nvSpPr>
          <p:cNvPr id="2" name="Title 1"/>
          <p:cNvSpPr>
            <a:spLocks noGrp="1"/>
          </p:cNvSpPr>
          <p:nvPr>
            <p:ph type="title"/>
          </p:nvPr>
        </p:nvSpPr>
        <p:spPr/>
        <p:txBody>
          <a:bodyPr/>
          <a:lstStyle/>
          <a:p>
            <a:r>
              <a:rPr lang="bg-BG" dirty="0" smtClean="0"/>
              <a:t>Наследяване </a:t>
            </a:r>
            <a:r>
              <a:rPr lang="en-US" dirty="0" smtClean="0"/>
              <a:t>– </a:t>
            </a:r>
            <a:r>
              <a:rPr lang="bg-BG" dirty="0" smtClean="0"/>
              <a:t>Пример</a:t>
            </a:r>
            <a:endParaRPr lang="en-US" dirty="0"/>
          </a:p>
        </p:txBody>
      </p:sp>
      <p:sp>
        <p:nvSpPr>
          <p:cNvPr id="5" name="Rectangle 4"/>
          <p:cNvSpPr>
            <a:spLocks noChangeArrowheads="1"/>
          </p:cNvSpPr>
          <p:nvPr/>
        </p:nvSpPr>
        <p:spPr bwMode="auto">
          <a:xfrm>
            <a:off x="4365547"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effectLst>
                  <a:outerShdw blurRad="38100" dist="38100" dir="2700000" algn="tl">
                    <a:srgbClr val="000000">
                      <a:alpha val="43137"/>
                    </a:srgbClr>
                  </a:outerShdw>
                </a:effectLst>
                <a:latin typeface="Consolas" pitchFamily="49" charset="0"/>
              </a:rPr>
              <a:t>Person</a:t>
            </a:r>
          </a:p>
        </p:txBody>
      </p:sp>
      <p:sp>
        <p:nvSpPr>
          <p:cNvPr id="6" name="Rectangle 5"/>
          <p:cNvSpPr>
            <a:spLocks noChangeArrowheads="1"/>
          </p:cNvSpPr>
          <p:nvPr/>
        </p:nvSpPr>
        <p:spPr bwMode="auto">
          <a:xfrm>
            <a:off x="4365547" y="2189163"/>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+Name: </a:t>
            </a:r>
            <a:r>
              <a:rPr lang="en-US" b="1" noProof="1">
                <a:solidFill>
                  <a:schemeClr val="tx2"/>
                </a:solidFill>
                <a:effectLst>
                  <a:outerShdw blurRad="38100" dist="38100" dir="2700000" algn="tl">
                    <a:srgbClr val="000000">
                      <a:alpha val="43137"/>
                    </a:srgbClr>
                  </a:outerShdw>
                </a:effectLst>
                <a:latin typeface="Consolas" pitchFamily="49" charset="0"/>
              </a:rPr>
              <a:t>s</a:t>
            </a:r>
            <a:r>
              <a:rPr lang="en-GB" b="1" noProof="1" smtClean="0">
                <a:solidFill>
                  <a:schemeClr val="tx2"/>
                </a:solidFill>
                <a:effectLst>
                  <a:outerShdw blurRad="38100" dist="38100" dir="2700000" algn="tl">
                    <a:srgbClr val="000000">
                      <a:alpha val="43137"/>
                    </a:srgbClr>
                  </a:outerShdw>
                </a:effectLst>
                <a:latin typeface="Consolas" pitchFamily="49" charset="0"/>
              </a:rPr>
              <a:t>tring</a:t>
            </a:r>
            <a:endParaRPr lang="en-GB"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r>
              <a:rPr lang="en-GB" b="1" noProof="1">
                <a:solidFill>
                  <a:schemeClr val="tx2"/>
                </a:solidFill>
                <a:effectLst>
                  <a:outerShdw blurRad="38100" dist="38100" dir="2700000" algn="tl">
                    <a:srgbClr val="000000">
                      <a:alpha val="43137"/>
                    </a:srgbClr>
                  </a:outerShdw>
                </a:effectLst>
                <a:latin typeface="Consolas" pitchFamily="49" charset="0"/>
              </a:rPr>
              <a:t>+Address: </a:t>
            </a:r>
            <a:r>
              <a:rPr lang="en-GB" b="1" noProof="1" smtClean="0">
                <a:solidFill>
                  <a:schemeClr val="tx2"/>
                </a:solidFill>
                <a:effectLst>
                  <a:outerShdw blurRad="38100" dist="38100" dir="2700000" algn="tl">
                    <a:srgbClr val="000000">
                      <a:alpha val="43137"/>
                    </a:srgbClr>
                  </a:outerShdw>
                </a:effectLst>
                <a:latin typeface="Consolas" pitchFamily="49" charset="0"/>
              </a:rPr>
              <a:t>string</a:t>
            </a:r>
            <a:endParaRPr lang="en-GB" b="1" noProof="1">
              <a:solidFill>
                <a:schemeClr val="tx2"/>
              </a:solidFill>
              <a:effectLst>
                <a:outerShdw blurRad="38100" dist="38100" dir="2700000" algn="tl">
                  <a:srgbClr val="000000">
                    <a:alpha val="43137"/>
                  </a:srgbClr>
                </a:outerShdw>
              </a:effectLst>
              <a:latin typeface="Consolas" pitchFamily="49" charset="0"/>
            </a:endParaRPr>
          </a:p>
        </p:txBody>
      </p:sp>
      <p:sp>
        <p:nvSpPr>
          <p:cNvPr id="7" name="Rectangle 6"/>
          <p:cNvSpPr>
            <a:spLocks noChangeArrowheads="1"/>
          </p:cNvSpPr>
          <p:nvPr/>
        </p:nvSpPr>
        <p:spPr bwMode="auto">
          <a:xfrm>
            <a:off x="4365547" y="2981326"/>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6192"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Employee</a:t>
            </a:r>
          </a:p>
        </p:txBody>
      </p:sp>
      <p:sp>
        <p:nvSpPr>
          <p:cNvPr id="9" name="Rectangle 8"/>
          <p:cNvSpPr>
            <a:spLocks noChangeArrowheads="1"/>
          </p:cNvSpPr>
          <p:nvPr/>
        </p:nvSpPr>
        <p:spPr bwMode="auto">
          <a:xfrm>
            <a:off x="2336192" y="4935538"/>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Company: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6192" y="5727701"/>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399134"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effectLst>
                  <a:outerShdw blurRad="38100" dist="38100" dir="2700000" algn="tl">
                    <a:srgbClr val="000000">
                      <a:alpha val="43137"/>
                    </a:srgbClr>
                  </a:outerShdw>
                </a:effectLst>
                <a:latin typeface="Consolas" pitchFamily="49" charset="0"/>
              </a:rPr>
              <a:t>Student</a:t>
            </a:r>
          </a:p>
        </p:txBody>
      </p:sp>
      <p:sp>
        <p:nvSpPr>
          <p:cNvPr id="12" name="Rectangle 11"/>
          <p:cNvSpPr>
            <a:spLocks noChangeArrowheads="1"/>
          </p:cNvSpPr>
          <p:nvPr/>
        </p:nvSpPr>
        <p:spPr bwMode="auto">
          <a:xfrm>
            <a:off x="6399134" y="4945063"/>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effectLst>
                  <a:outerShdw blurRad="38100" dist="38100" dir="2700000" algn="tl">
                    <a:srgbClr val="000000">
                      <a:alpha val="43137"/>
                    </a:srgbClr>
                  </a:outerShdw>
                </a:effectLst>
                <a:latin typeface="Consolas" pitchFamily="49" charset="0"/>
              </a:rPr>
              <a:t>+</a:t>
            </a:r>
            <a:r>
              <a:rPr lang="en-US" b="1" noProof="1">
                <a:solidFill>
                  <a:schemeClr val="tx2"/>
                </a:solidFill>
                <a:effectLst>
                  <a:outerShdw blurRad="38100" dist="38100" dir="2700000" algn="tl">
                    <a:srgbClr val="000000">
                      <a:alpha val="43137"/>
                    </a:srgbClr>
                  </a:outerShdw>
                </a:effectLst>
                <a:latin typeface="Consolas" pitchFamily="49" charset="0"/>
              </a:rPr>
              <a:t>School: </a:t>
            </a:r>
            <a:r>
              <a:rPr lang="en-US" b="1" noProof="1" smtClean="0">
                <a:solidFill>
                  <a:schemeClr val="tx2"/>
                </a:solidFill>
                <a:effectLst>
                  <a:outerShdw blurRad="38100" dist="38100" dir="2700000" algn="tl">
                    <a:srgbClr val="000000">
                      <a:alpha val="43137"/>
                    </a:srgbClr>
                  </a:outerShdw>
                </a:effectLst>
                <a:latin typeface="Consolas" pitchFamily="49" charset="0"/>
              </a:rPr>
              <a:t>string</a:t>
            </a:r>
            <a:endParaRPr lang="en-US" b="1" noProof="1">
              <a:solidFill>
                <a:schemeClr val="tx2"/>
              </a:solidFill>
              <a:effectLst>
                <a:outerShdw blurRad="38100" dist="38100" dir="2700000" algn="tl">
                  <a:srgbClr val="000000">
                    <a:alpha val="43137"/>
                  </a:srgbClr>
                </a:outerShdw>
              </a:effectLst>
              <a:latin typeface="Consolas" pitchFamily="49" charset="0"/>
            </a:endParaRP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399134" y="5737226"/>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68840"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8" name="Freeform 147"/>
          <p:cNvSpPr>
            <a:spLocks/>
          </p:cNvSpPr>
          <p:nvPr/>
        </p:nvSpPr>
        <p:spPr bwMode="auto">
          <a:xfrm>
            <a:off x="4759480"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9" name="Freeform 145"/>
          <p:cNvSpPr>
            <a:spLocks/>
          </p:cNvSpPr>
          <p:nvPr/>
        </p:nvSpPr>
        <p:spPr bwMode="auto">
          <a:xfrm>
            <a:off x="7014787" y="3586163"/>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0" name="Freeform 147"/>
          <p:cNvSpPr>
            <a:spLocks/>
          </p:cNvSpPr>
          <p:nvPr/>
        </p:nvSpPr>
        <p:spPr bwMode="auto">
          <a:xfrm>
            <a:off x="6805427"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1" name="AutoShape 6"/>
          <p:cNvSpPr>
            <a:spLocks noChangeArrowheads="1"/>
          </p:cNvSpPr>
          <p:nvPr/>
        </p:nvSpPr>
        <p:spPr bwMode="auto">
          <a:xfrm>
            <a:off x="188815" y="3495631"/>
            <a:ext cx="3565967" cy="596198"/>
          </a:xfrm>
          <a:prstGeom prst="wedgeRoundRectCallout">
            <a:avLst>
              <a:gd name="adj1" fmla="val 58646"/>
              <a:gd name="adj2" fmla="val 92100"/>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Производен клас</a:t>
            </a:r>
            <a:endParaRPr lang="bg-BG" sz="3200" dirty="0">
              <a:solidFill>
                <a:schemeClr val="tx2">
                  <a:lumMod val="75000"/>
                </a:schemeClr>
              </a:solidFill>
            </a:endParaRPr>
          </a:p>
        </p:txBody>
      </p:sp>
      <p:sp>
        <p:nvSpPr>
          <p:cNvPr id="22" name="AutoShape 6"/>
          <p:cNvSpPr>
            <a:spLocks noChangeArrowheads="1"/>
          </p:cNvSpPr>
          <p:nvPr/>
        </p:nvSpPr>
        <p:spPr bwMode="auto">
          <a:xfrm>
            <a:off x="8151812" y="3495631"/>
            <a:ext cx="3414600" cy="596198"/>
          </a:xfrm>
          <a:prstGeom prst="wedgeRoundRectCallout">
            <a:avLst>
              <a:gd name="adj1" fmla="val -53889"/>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Производен клас</a:t>
            </a:r>
            <a:endParaRPr lang="bg-BG" sz="3200" dirty="0">
              <a:solidFill>
                <a:schemeClr val="tx2">
                  <a:lumMod val="75000"/>
                </a:schemeClr>
              </a:solidFill>
            </a:endParaRPr>
          </a:p>
        </p:txBody>
      </p:sp>
      <p:sp>
        <p:nvSpPr>
          <p:cNvPr id="23" name="AutoShape 6"/>
          <p:cNvSpPr>
            <a:spLocks noChangeArrowheads="1"/>
          </p:cNvSpPr>
          <p:nvPr/>
        </p:nvSpPr>
        <p:spPr bwMode="auto">
          <a:xfrm>
            <a:off x="6627812" y="742244"/>
            <a:ext cx="2286000" cy="596198"/>
          </a:xfrm>
          <a:prstGeom prst="wedgeRoundRectCallout">
            <a:avLst>
              <a:gd name="adj1" fmla="val -73036"/>
              <a:gd name="adj2" fmla="val 93681"/>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Базов клас</a:t>
            </a:r>
            <a:endParaRPr lang="bg-BG" sz="3200" dirty="0">
              <a:solidFill>
                <a:schemeClr val="tx2">
                  <a:lumMod val="75000"/>
                </a:schemeClr>
              </a:solidFill>
            </a:endParaRPr>
          </a:p>
        </p:txBody>
      </p:sp>
    </p:spTree>
    <p:extLst>
      <p:ext uri="{BB962C8B-B14F-4D97-AF65-F5344CB8AC3E}">
        <p14:creationId xmlns:p14="http://schemas.microsoft.com/office/powerpoint/2010/main" val="301468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idx="1"/>
          </p:nvPr>
        </p:nvSpPr>
        <p:spPr>
          <a:prstGeom prst="rect">
            <a:avLst/>
          </a:prstGeom>
        </p:spPr>
        <p:txBody>
          <a:bodyPr/>
          <a:lstStyle/>
          <a:p>
            <a:pPr>
              <a:lnSpc>
                <a:spcPct val="100000"/>
              </a:lnSpc>
              <a:spcBef>
                <a:spcPct val="50000"/>
              </a:spcBef>
              <a:defRPr/>
            </a:pPr>
            <a:r>
              <a:rPr lang="bg-BG" dirty="0" smtClean="0">
                <a:solidFill>
                  <a:schemeClr val="tx2">
                    <a:lumMod val="75000"/>
                  </a:schemeClr>
                </a:solidFill>
                <a:latin typeface="+mn-lt"/>
                <a:ea typeface="+mn-ea"/>
                <a:cs typeface="+mn-cs"/>
              </a:rPr>
              <a:t>Наследяването </a:t>
            </a:r>
            <a:r>
              <a:rPr lang="bg-BG" dirty="0" smtClean="0"/>
              <a:t>води до </a:t>
            </a:r>
            <a:r>
              <a:rPr lang="bg-BG" dirty="0" smtClean="0">
                <a:solidFill>
                  <a:schemeClr val="tx2">
                    <a:lumMod val="75000"/>
                  </a:schemeClr>
                </a:solidFill>
              </a:rPr>
              <a:t>йерархии</a:t>
            </a:r>
            <a:r>
              <a:rPr lang="en-US" dirty="0" smtClean="0">
                <a:latin typeface="+mn-lt"/>
                <a:ea typeface="+mn-ea"/>
                <a:cs typeface="+mn-cs"/>
              </a:rPr>
              <a:t> </a:t>
            </a:r>
            <a:r>
              <a:rPr lang="bg-BG" dirty="0" smtClean="0"/>
              <a:t>от класове и/или интерфейси</a:t>
            </a:r>
            <a:r>
              <a:rPr lang="bg-BG" dirty="0" smtClean="0">
                <a:latin typeface="+mn-lt"/>
                <a:ea typeface="+mn-ea"/>
                <a:cs typeface="+mn-cs"/>
              </a:rPr>
              <a:t> в приложението</a:t>
            </a:r>
            <a:r>
              <a:rPr lang="en-US" dirty="0" smtClean="0">
                <a:latin typeface="+mn-lt"/>
                <a:ea typeface="+mn-ea"/>
                <a:cs typeface="+mn-cs"/>
              </a:rPr>
              <a:t>:</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sz="4000" dirty="0" smtClean="0"/>
              <a:t>Йерархия от класове</a:t>
            </a:r>
            <a:endParaRPr lang="bg-BG" sz="4000" dirty="0"/>
          </a:p>
        </p:txBody>
      </p:sp>
      <p:grpSp>
        <p:nvGrpSpPr>
          <p:cNvPr id="56" name="Group 55"/>
          <p:cNvGrpSpPr/>
          <p:nvPr/>
        </p:nvGrpSpPr>
        <p:grpSpPr>
          <a:xfrm>
            <a:off x="1448593" y="2438400"/>
            <a:ext cx="9141619" cy="3810000"/>
            <a:chOff x="457200" y="2587625"/>
            <a:chExt cx="6858000" cy="3387725"/>
          </a:xfrm>
        </p:grpSpPr>
        <p:sp>
          <p:nvSpPr>
            <p:cNvPr id="2058" name="Text Box 16"/>
            <p:cNvSpPr txBox="1">
              <a:spLocks noChangeArrowheads="1"/>
            </p:cNvSpPr>
            <p:nvPr/>
          </p:nvSpPr>
          <p:spPr bwMode="auto">
            <a:xfrm>
              <a:off x="2943226" y="2587625"/>
              <a:ext cx="2314574"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Game</a:t>
              </a:r>
            </a:p>
          </p:txBody>
        </p:sp>
        <p:sp>
          <p:nvSpPr>
            <p:cNvPr id="2059" name="Text Box 17"/>
            <p:cNvSpPr txBox="1">
              <a:spLocks noChangeArrowheads="1"/>
            </p:cNvSpPr>
            <p:nvPr/>
          </p:nvSpPr>
          <p:spPr bwMode="auto">
            <a:xfrm>
              <a:off x="4476750" y="3590925"/>
              <a:ext cx="283845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MultiplePlayersGame</a:t>
              </a:r>
            </a:p>
          </p:txBody>
        </p:sp>
        <p:sp>
          <p:nvSpPr>
            <p:cNvPr id="2060" name="Text Box 18"/>
            <p:cNvSpPr txBox="1">
              <a:spLocks noChangeArrowheads="1"/>
            </p:cNvSpPr>
            <p:nvPr/>
          </p:nvSpPr>
          <p:spPr bwMode="auto">
            <a:xfrm>
              <a:off x="44196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BoardGame</a:t>
              </a:r>
            </a:p>
          </p:txBody>
        </p:sp>
        <p:sp>
          <p:nvSpPr>
            <p:cNvPr id="2061" name="Text Box 19"/>
            <p:cNvSpPr txBox="1">
              <a:spLocks noChangeArrowheads="1"/>
            </p:cNvSpPr>
            <p:nvPr/>
          </p:nvSpPr>
          <p:spPr bwMode="auto">
            <a:xfrm>
              <a:off x="3733800" y="5591175"/>
              <a:ext cx="1371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Chess</a:t>
              </a:r>
            </a:p>
          </p:txBody>
        </p:sp>
        <p:sp>
          <p:nvSpPr>
            <p:cNvPr id="2062" name="Text Box 20"/>
            <p:cNvSpPr txBox="1">
              <a:spLocks noChangeArrowheads="1"/>
            </p:cNvSpPr>
            <p:nvPr/>
          </p:nvSpPr>
          <p:spPr bwMode="auto">
            <a:xfrm>
              <a:off x="5334000" y="558800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Backgammon</a:t>
              </a:r>
            </a:p>
          </p:txBody>
        </p:sp>
        <p:sp>
          <p:nvSpPr>
            <p:cNvPr id="2063" name="Text Box 21"/>
            <p:cNvSpPr txBox="1">
              <a:spLocks noChangeArrowheads="1"/>
            </p:cNvSpPr>
            <p:nvPr/>
          </p:nvSpPr>
          <p:spPr bwMode="auto">
            <a:xfrm>
              <a:off x="1143000" y="3590925"/>
              <a:ext cx="2514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SinglePlayerGame</a:t>
              </a:r>
            </a:p>
          </p:txBody>
        </p:sp>
        <p:sp>
          <p:nvSpPr>
            <p:cNvPr id="27" name="Freeform 147"/>
            <p:cNvSpPr>
              <a:spLocks/>
            </p:cNvSpPr>
            <p:nvPr/>
          </p:nvSpPr>
          <p:spPr bwMode="auto">
            <a:xfrm>
              <a:off x="3209674" y="3002591"/>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5" name="Freeform 145"/>
            <p:cNvSpPr>
              <a:spLocks/>
            </p:cNvSpPr>
            <p:nvPr/>
          </p:nvSpPr>
          <p:spPr bwMode="auto">
            <a:xfrm>
              <a:off x="3319542" y="3153242"/>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6" name="Freeform 147"/>
            <p:cNvSpPr>
              <a:spLocks/>
            </p:cNvSpPr>
            <p:nvPr/>
          </p:nvSpPr>
          <p:spPr bwMode="auto">
            <a:xfrm>
              <a:off x="4714624" y="2996565"/>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37" name="Freeform 145"/>
            <p:cNvSpPr>
              <a:spLocks/>
            </p:cNvSpPr>
            <p:nvPr/>
          </p:nvSpPr>
          <p:spPr bwMode="auto">
            <a:xfrm>
              <a:off x="4824492" y="3147216"/>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0" name="Text Box 18"/>
            <p:cNvSpPr txBox="1">
              <a:spLocks noChangeArrowheads="1"/>
            </p:cNvSpPr>
            <p:nvPr/>
          </p:nvSpPr>
          <p:spPr bwMode="auto">
            <a:xfrm>
              <a:off x="457200" y="4581525"/>
              <a:ext cx="17526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Minesweeper</a:t>
              </a:r>
            </a:p>
          </p:txBody>
        </p:sp>
        <p:sp>
          <p:nvSpPr>
            <p:cNvPr id="41" name="Text Box 18"/>
            <p:cNvSpPr txBox="1">
              <a:spLocks noChangeArrowheads="1"/>
            </p:cNvSpPr>
            <p:nvPr/>
          </p:nvSpPr>
          <p:spPr bwMode="auto">
            <a:xfrm>
              <a:off x="2590800" y="4591050"/>
              <a:ext cx="1600200" cy="384175"/>
            </a:xfrm>
            <a:prstGeom prst="roundRect">
              <a:avLst/>
            </a:pr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Solitaire</a:t>
              </a:r>
            </a:p>
          </p:txBody>
        </p:sp>
        <p:sp>
          <p:nvSpPr>
            <p:cNvPr id="42" name="Freeform 147"/>
            <p:cNvSpPr>
              <a:spLocks/>
            </p:cNvSpPr>
            <p:nvPr/>
          </p:nvSpPr>
          <p:spPr bwMode="auto">
            <a:xfrm>
              <a:off x="14903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3" name="Freeform 145"/>
            <p:cNvSpPr>
              <a:spLocks/>
            </p:cNvSpPr>
            <p:nvPr/>
          </p:nvSpPr>
          <p:spPr bwMode="auto">
            <a:xfrm>
              <a:off x="16002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5">
                  <a:lumMod val="60000"/>
                  <a:lumOff val="40000"/>
                </a:schemeClr>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4" name="Freeform 147"/>
            <p:cNvSpPr>
              <a:spLocks/>
            </p:cNvSpPr>
            <p:nvPr/>
          </p:nvSpPr>
          <p:spPr bwMode="auto">
            <a:xfrm>
              <a:off x="2981074" y="400081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5" name="Freeform 145"/>
            <p:cNvSpPr>
              <a:spLocks/>
            </p:cNvSpPr>
            <p:nvPr/>
          </p:nvSpPr>
          <p:spPr bwMode="auto">
            <a:xfrm>
              <a:off x="3090942" y="415146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6" name="Freeform 147"/>
            <p:cNvSpPr>
              <a:spLocks/>
            </p:cNvSpPr>
            <p:nvPr/>
          </p:nvSpPr>
          <p:spPr bwMode="auto">
            <a:xfrm>
              <a:off x="5071732" y="4002249"/>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7" name="Freeform 145"/>
            <p:cNvSpPr>
              <a:spLocks/>
            </p:cNvSpPr>
            <p:nvPr/>
          </p:nvSpPr>
          <p:spPr bwMode="auto">
            <a:xfrm>
              <a:off x="5181600" y="4152900"/>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8" name="Freeform 147"/>
            <p:cNvSpPr>
              <a:spLocks/>
            </p:cNvSpPr>
            <p:nvPr/>
          </p:nvSpPr>
          <p:spPr bwMode="auto">
            <a:xfrm>
              <a:off x="6553200" y="4000500"/>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49" name="Freeform 145"/>
            <p:cNvSpPr>
              <a:spLocks/>
            </p:cNvSpPr>
            <p:nvPr/>
          </p:nvSpPr>
          <p:spPr bwMode="auto">
            <a:xfrm>
              <a:off x="6663068" y="4151151"/>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1" name="Freeform 147"/>
            <p:cNvSpPr>
              <a:spLocks/>
            </p:cNvSpPr>
            <p:nvPr/>
          </p:nvSpPr>
          <p:spPr bwMode="auto">
            <a:xfrm>
              <a:off x="4614532"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2" name="Freeform 145"/>
            <p:cNvSpPr>
              <a:spLocks/>
            </p:cNvSpPr>
            <p:nvPr/>
          </p:nvSpPr>
          <p:spPr bwMode="auto">
            <a:xfrm>
              <a:off x="4724400"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3" name="Freeform 147"/>
            <p:cNvSpPr>
              <a:spLocks/>
            </p:cNvSpPr>
            <p:nvPr/>
          </p:nvSpPr>
          <p:spPr bwMode="auto">
            <a:xfrm>
              <a:off x="5571874" y="5002374"/>
              <a:ext cx="219326" cy="149466"/>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4" name="Freeform 145"/>
            <p:cNvSpPr>
              <a:spLocks/>
            </p:cNvSpPr>
            <p:nvPr/>
          </p:nvSpPr>
          <p:spPr bwMode="auto">
            <a:xfrm>
              <a:off x="5681742" y="5153025"/>
              <a:ext cx="45719" cy="430064"/>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b="1" noProof="1">
                <a:effectLst>
                  <a:outerShdw blurRad="38100" dist="38100" dir="2700000" algn="tl">
                    <a:srgbClr val="000000">
                      <a:alpha val="43137"/>
                    </a:srgbClr>
                  </a:outerShdw>
                </a:effectLst>
                <a:latin typeface="Consolas" pitchFamily="49" charset="0"/>
              </a:endParaRPr>
            </a:p>
          </p:txBody>
        </p:sp>
        <p:sp>
          <p:nvSpPr>
            <p:cNvPr id="55" name="Freeform 54"/>
            <p:cNvSpPr/>
            <p:nvPr/>
          </p:nvSpPr>
          <p:spPr>
            <a:xfrm>
              <a:off x="6257925" y="4581525"/>
              <a:ext cx="833952" cy="390525"/>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b="1" noProof="1">
                  <a:effectLst>
                    <a:outerShdw blurRad="38100" dist="38100" dir="2700000" algn="tl">
                      <a:srgbClr val="000000">
                        <a:alpha val="43137"/>
                      </a:srgbClr>
                    </a:outerShdw>
                  </a:effectLst>
                  <a:latin typeface="Consolas" pitchFamily="49" charset="0"/>
                </a:rPr>
                <a:t>…</a:t>
              </a:r>
            </a:p>
          </p:txBody>
        </p:sp>
      </p:grpSp>
      <p:sp>
        <p:nvSpPr>
          <p:cNvPr id="57" name="Freeform 147"/>
          <p:cNvSpPr>
            <a:spLocks/>
          </p:cNvSpPr>
          <p:nvPr/>
        </p:nvSpPr>
        <p:spPr bwMode="auto">
          <a:xfrm>
            <a:off x="3873661" y="4109052"/>
            <a:ext cx="292359" cy="168097"/>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8" name="Freeform 145"/>
          <p:cNvSpPr>
            <a:spLocks/>
          </p:cNvSpPr>
          <p:nvPr/>
        </p:nvSpPr>
        <p:spPr bwMode="auto">
          <a:xfrm>
            <a:off x="4020115" y="4278480"/>
            <a:ext cx="69391" cy="128412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accent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59" name="Freeform 58"/>
          <p:cNvSpPr/>
          <p:nvPr/>
        </p:nvSpPr>
        <p:spPr>
          <a:xfrm>
            <a:off x="3480064" y="5562601"/>
            <a:ext cx="1111646" cy="439203"/>
          </a:xfrm>
          <a:custGeom>
            <a:avLst/>
            <a:gdLst>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77078 w 3987711"/>
              <a:gd name="connsiteY34" fmla="*/ 424481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456379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09"/>
              <a:gd name="connsiteY0" fmla="*/ 722193 h 1987467"/>
              <a:gd name="connsiteX1" fmla="*/ 32399 w 3987709"/>
              <a:gd name="connsiteY1" fmla="*/ 605235 h 1987467"/>
              <a:gd name="connsiteX2" fmla="*/ 43032 w 3987709"/>
              <a:gd name="connsiteY2" fmla="*/ 562705 h 1987467"/>
              <a:gd name="connsiteX3" fmla="*/ 64297 w 3987709"/>
              <a:gd name="connsiteY3" fmla="*/ 403216 h 1987467"/>
              <a:gd name="connsiteX4" fmla="*/ 85562 w 3987709"/>
              <a:gd name="connsiteY4" fmla="*/ 328788 h 1987467"/>
              <a:gd name="connsiteX5" fmla="*/ 117460 w 3987709"/>
              <a:gd name="connsiteY5" fmla="*/ 307523 h 1987467"/>
              <a:gd name="connsiteX6" fmla="*/ 181255 w 3987709"/>
              <a:gd name="connsiteY6" fmla="*/ 222463 h 1987467"/>
              <a:gd name="connsiteX7" fmla="*/ 202520 w 3987709"/>
              <a:gd name="connsiteY7" fmla="*/ 190565 h 1987467"/>
              <a:gd name="connsiteX8" fmla="*/ 266315 w 3987709"/>
              <a:gd name="connsiteY8" fmla="*/ 158667 h 1987467"/>
              <a:gd name="connsiteX9" fmla="*/ 298213 w 3987709"/>
              <a:gd name="connsiteY9" fmla="*/ 137402 h 1987467"/>
              <a:gd name="connsiteX10" fmla="*/ 478967 w 3987709"/>
              <a:gd name="connsiteY10" fmla="*/ 116137 h 1987467"/>
              <a:gd name="connsiteX11" fmla="*/ 542762 w 3987709"/>
              <a:gd name="connsiteY11" fmla="*/ 105505 h 1987467"/>
              <a:gd name="connsiteX12" fmla="*/ 595925 w 3987709"/>
              <a:gd name="connsiteY12" fmla="*/ 94872 h 1987467"/>
              <a:gd name="connsiteX13" fmla="*/ 1021227 w 3987709"/>
              <a:gd name="connsiteY13" fmla="*/ 84240 h 1987467"/>
              <a:gd name="connsiteX14" fmla="*/ 1276408 w 3987709"/>
              <a:gd name="connsiteY14" fmla="*/ 62974 h 1987467"/>
              <a:gd name="connsiteX15" fmla="*/ 1329571 w 3987709"/>
              <a:gd name="connsiteY15" fmla="*/ 52342 h 1987467"/>
              <a:gd name="connsiteX16" fmla="*/ 1414632 w 3987709"/>
              <a:gd name="connsiteY16" fmla="*/ 41709 h 1987467"/>
              <a:gd name="connsiteX17" fmla="*/ 1457162 w 3987709"/>
              <a:gd name="connsiteY17" fmla="*/ 31077 h 1987467"/>
              <a:gd name="connsiteX18" fmla="*/ 1616650 w 3987709"/>
              <a:gd name="connsiteY18" fmla="*/ 9812 h 1987467"/>
              <a:gd name="connsiteX19" fmla="*/ 2318399 w 3987709"/>
              <a:gd name="connsiteY19" fmla="*/ 20444 h 1987467"/>
              <a:gd name="connsiteX20" fmla="*/ 2488520 w 3987709"/>
              <a:gd name="connsiteY20" fmla="*/ 41709 h 1987467"/>
              <a:gd name="connsiteX21" fmla="*/ 2584213 w 3987709"/>
              <a:gd name="connsiteY21" fmla="*/ 52342 h 1987467"/>
              <a:gd name="connsiteX22" fmla="*/ 2648008 w 3987709"/>
              <a:gd name="connsiteY22" fmla="*/ 62974 h 1987467"/>
              <a:gd name="connsiteX23" fmla="*/ 3434818 w 3987709"/>
              <a:gd name="connsiteY23" fmla="*/ 73607 h 1987467"/>
              <a:gd name="connsiteX24" fmla="*/ 3519878 w 3987709"/>
              <a:gd name="connsiteY24" fmla="*/ 84240 h 1987467"/>
              <a:gd name="connsiteX25" fmla="*/ 3551776 w 3987709"/>
              <a:gd name="connsiteY25" fmla="*/ 94872 h 1987467"/>
              <a:gd name="connsiteX26" fmla="*/ 3636836 w 3987709"/>
              <a:gd name="connsiteY26" fmla="*/ 105505 h 1987467"/>
              <a:gd name="connsiteX27" fmla="*/ 3689999 w 3987709"/>
              <a:gd name="connsiteY27" fmla="*/ 116137 h 1987467"/>
              <a:gd name="connsiteX28" fmla="*/ 3753795 w 3987709"/>
              <a:gd name="connsiteY28" fmla="*/ 137402 h 1987467"/>
              <a:gd name="connsiteX29" fmla="*/ 3849488 w 3987709"/>
              <a:gd name="connsiteY29" fmla="*/ 211830 h 1987467"/>
              <a:gd name="connsiteX30" fmla="*/ 3892018 w 3987709"/>
              <a:gd name="connsiteY30" fmla="*/ 275626 h 1987467"/>
              <a:gd name="connsiteX31" fmla="*/ 3913283 w 3987709"/>
              <a:gd name="connsiteY31" fmla="*/ 307523 h 1987467"/>
              <a:gd name="connsiteX32" fmla="*/ 3923915 w 3987709"/>
              <a:gd name="connsiteY32" fmla="*/ 339421 h 1987467"/>
              <a:gd name="connsiteX33" fmla="*/ 3955813 w 3987709"/>
              <a:gd name="connsiteY33" fmla="*/ 360686 h 1987467"/>
              <a:gd name="connsiteX34" fmla="*/ 3866870 w 3987709"/>
              <a:gd name="connsiteY34" fmla="*/ 564722 h 1987467"/>
              <a:gd name="connsiteX35" fmla="*/ 3987709 w 3987709"/>
              <a:gd name="connsiteY35" fmla="*/ 564722 h 1987467"/>
              <a:gd name="connsiteX36" fmla="*/ 3977078 w 3987709"/>
              <a:gd name="connsiteY36" fmla="*/ 1073067 h 1987467"/>
              <a:gd name="connsiteX37" fmla="*/ 3966446 w 3987709"/>
              <a:gd name="connsiteY37" fmla="*/ 1104965 h 1987467"/>
              <a:gd name="connsiteX38" fmla="*/ 3955813 w 3987709"/>
              <a:gd name="connsiteY38" fmla="*/ 1423942 h 1987467"/>
              <a:gd name="connsiteX39" fmla="*/ 3913283 w 3987709"/>
              <a:gd name="connsiteY39" fmla="*/ 1519635 h 1987467"/>
              <a:gd name="connsiteX40" fmla="*/ 3902650 w 3987709"/>
              <a:gd name="connsiteY40" fmla="*/ 1551533 h 1987467"/>
              <a:gd name="connsiteX41" fmla="*/ 3838855 w 3987709"/>
              <a:gd name="connsiteY41" fmla="*/ 1594063 h 1987467"/>
              <a:gd name="connsiteX42" fmla="*/ 3775060 w 3987709"/>
              <a:gd name="connsiteY42" fmla="*/ 1636593 h 1987467"/>
              <a:gd name="connsiteX43" fmla="*/ 3743162 w 3987709"/>
              <a:gd name="connsiteY43" fmla="*/ 1657858 h 1987467"/>
              <a:gd name="connsiteX44" fmla="*/ 3721897 w 3987709"/>
              <a:gd name="connsiteY44" fmla="*/ 1689756 h 1987467"/>
              <a:gd name="connsiteX45" fmla="*/ 3689999 w 3987709"/>
              <a:gd name="connsiteY45" fmla="*/ 1700388 h 1987467"/>
              <a:gd name="connsiteX46" fmla="*/ 3626204 w 3987709"/>
              <a:gd name="connsiteY46" fmla="*/ 1742919 h 1987467"/>
              <a:gd name="connsiteX47" fmla="*/ 3594306 w 3987709"/>
              <a:gd name="connsiteY47" fmla="*/ 1764184 h 1987467"/>
              <a:gd name="connsiteX48" fmla="*/ 3562408 w 3987709"/>
              <a:gd name="connsiteY48" fmla="*/ 1785449 h 1987467"/>
              <a:gd name="connsiteX49" fmla="*/ 3519878 w 3987709"/>
              <a:gd name="connsiteY49" fmla="*/ 1806714 h 1987467"/>
              <a:gd name="connsiteX50" fmla="*/ 3487981 w 3987709"/>
              <a:gd name="connsiteY50" fmla="*/ 1817347 h 1987467"/>
              <a:gd name="connsiteX51" fmla="*/ 3456083 w 3987709"/>
              <a:gd name="connsiteY51" fmla="*/ 1838612 h 1987467"/>
              <a:gd name="connsiteX52" fmla="*/ 3339125 w 3987709"/>
              <a:gd name="connsiteY52" fmla="*/ 1859877 h 1987467"/>
              <a:gd name="connsiteX53" fmla="*/ 3307227 w 3987709"/>
              <a:gd name="connsiteY53" fmla="*/ 1881142 h 1987467"/>
              <a:gd name="connsiteX54" fmla="*/ 3158371 w 3987709"/>
              <a:gd name="connsiteY54" fmla="*/ 1902407 h 1987467"/>
              <a:gd name="connsiteX55" fmla="*/ 2945720 w 3987709"/>
              <a:gd name="connsiteY55" fmla="*/ 1923672 h 1987467"/>
              <a:gd name="connsiteX56" fmla="*/ 2679906 w 3987709"/>
              <a:gd name="connsiteY56" fmla="*/ 1934305 h 1987467"/>
              <a:gd name="connsiteX57" fmla="*/ 2445990 w 3987709"/>
              <a:gd name="connsiteY57" fmla="*/ 1944937 h 1987467"/>
              <a:gd name="connsiteX58" fmla="*/ 2371562 w 3987709"/>
              <a:gd name="connsiteY58" fmla="*/ 1955570 h 1987467"/>
              <a:gd name="connsiteX59" fmla="*/ 2307767 w 3987709"/>
              <a:gd name="connsiteY59" fmla="*/ 1976835 h 1987467"/>
              <a:gd name="connsiteX60" fmla="*/ 1999422 w 3987709"/>
              <a:gd name="connsiteY60" fmla="*/ 1987467 h 1987467"/>
              <a:gd name="connsiteX61" fmla="*/ 1340204 w 3987709"/>
              <a:gd name="connsiteY61" fmla="*/ 1976835 h 1987467"/>
              <a:gd name="connsiteX62" fmla="*/ 1170083 w 3987709"/>
              <a:gd name="connsiteY62" fmla="*/ 1955570 h 1987467"/>
              <a:gd name="connsiteX63" fmla="*/ 1138185 w 3987709"/>
              <a:gd name="connsiteY63" fmla="*/ 1934305 h 1987467"/>
              <a:gd name="connsiteX64" fmla="*/ 1095655 w 3987709"/>
              <a:gd name="connsiteY64" fmla="*/ 1923672 h 1987467"/>
              <a:gd name="connsiteX65" fmla="*/ 1063757 w 3987709"/>
              <a:gd name="connsiteY65" fmla="*/ 1913040 h 1987467"/>
              <a:gd name="connsiteX66" fmla="*/ 1021227 w 3987709"/>
              <a:gd name="connsiteY66" fmla="*/ 1902407 h 1987467"/>
              <a:gd name="connsiteX67" fmla="*/ 925534 w 3987709"/>
              <a:gd name="connsiteY67" fmla="*/ 1870509 h 1987467"/>
              <a:gd name="connsiteX68" fmla="*/ 893636 w 3987709"/>
              <a:gd name="connsiteY68" fmla="*/ 1859877 h 1987467"/>
              <a:gd name="connsiteX69" fmla="*/ 808576 w 3987709"/>
              <a:gd name="connsiteY69" fmla="*/ 1849244 h 1987467"/>
              <a:gd name="connsiteX70" fmla="*/ 734148 w 3987709"/>
              <a:gd name="connsiteY70" fmla="*/ 1817347 h 1987467"/>
              <a:gd name="connsiteX71" fmla="*/ 670353 w 3987709"/>
              <a:gd name="connsiteY71" fmla="*/ 1796081 h 1987467"/>
              <a:gd name="connsiteX72" fmla="*/ 627822 w 3987709"/>
              <a:gd name="connsiteY72" fmla="*/ 1785449 h 1987467"/>
              <a:gd name="connsiteX73" fmla="*/ 468334 w 3987709"/>
              <a:gd name="connsiteY73" fmla="*/ 1764184 h 1987467"/>
              <a:gd name="connsiteX74" fmla="*/ 362008 w 3987709"/>
              <a:gd name="connsiteY74" fmla="*/ 1732286 h 1987467"/>
              <a:gd name="connsiteX75" fmla="*/ 330111 w 3987709"/>
              <a:gd name="connsiteY75" fmla="*/ 1721654 h 1987467"/>
              <a:gd name="connsiteX76" fmla="*/ 276948 w 3987709"/>
              <a:gd name="connsiteY76" fmla="*/ 1679123 h 1987467"/>
              <a:gd name="connsiteX77" fmla="*/ 245050 w 3987709"/>
              <a:gd name="connsiteY77" fmla="*/ 1668491 h 1987467"/>
              <a:gd name="connsiteX78" fmla="*/ 213153 w 3987709"/>
              <a:gd name="connsiteY78" fmla="*/ 1647226 h 1987467"/>
              <a:gd name="connsiteX79" fmla="*/ 191888 w 3987709"/>
              <a:gd name="connsiteY79" fmla="*/ 1615328 h 1987467"/>
              <a:gd name="connsiteX80" fmla="*/ 170622 w 3987709"/>
              <a:gd name="connsiteY80" fmla="*/ 1594063 h 1987467"/>
              <a:gd name="connsiteX81" fmla="*/ 138725 w 3987709"/>
              <a:gd name="connsiteY81" fmla="*/ 1530267 h 1987467"/>
              <a:gd name="connsiteX82" fmla="*/ 106827 w 3987709"/>
              <a:gd name="connsiteY82" fmla="*/ 1498370 h 1987467"/>
              <a:gd name="connsiteX83" fmla="*/ 64297 w 3987709"/>
              <a:gd name="connsiteY83" fmla="*/ 1434574 h 1987467"/>
              <a:gd name="connsiteX84" fmla="*/ 53664 w 3987709"/>
              <a:gd name="connsiteY84" fmla="*/ 1392044 h 1987467"/>
              <a:gd name="connsiteX85" fmla="*/ 43032 w 3987709"/>
              <a:gd name="connsiteY85" fmla="*/ 1328249 h 1987467"/>
              <a:gd name="connsiteX86" fmla="*/ 32399 w 3987709"/>
              <a:gd name="connsiteY86" fmla="*/ 1275086 h 1987467"/>
              <a:gd name="connsiteX87" fmla="*/ 32399 w 3987709"/>
              <a:gd name="connsiteY87" fmla="*/ 977374 h 1987467"/>
              <a:gd name="connsiteX88" fmla="*/ 11134 w 3987709"/>
              <a:gd name="connsiteY88" fmla="*/ 892314 h 1987467"/>
              <a:gd name="connsiteX89" fmla="*/ 501 w 3987709"/>
              <a:gd name="connsiteY89" fmla="*/ 807254 h 1987467"/>
              <a:gd name="connsiteX90" fmla="*/ 501 w 3987709"/>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866870 w 3987711"/>
              <a:gd name="connsiteY34" fmla="*/ 564722 h 1987467"/>
              <a:gd name="connsiteX35" fmla="*/ 3987711 w 3987711"/>
              <a:gd name="connsiteY35" fmla="*/ 564722 h 1987467"/>
              <a:gd name="connsiteX36" fmla="*/ 3977078 w 3987711"/>
              <a:gd name="connsiteY36" fmla="*/ 1073067 h 1987467"/>
              <a:gd name="connsiteX37" fmla="*/ 3966446 w 3987711"/>
              <a:gd name="connsiteY37" fmla="*/ 1104965 h 1987467"/>
              <a:gd name="connsiteX38" fmla="*/ 3955813 w 3987711"/>
              <a:gd name="connsiteY38" fmla="*/ 1423942 h 1987467"/>
              <a:gd name="connsiteX39" fmla="*/ 3913283 w 3987711"/>
              <a:gd name="connsiteY39" fmla="*/ 1519635 h 1987467"/>
              <a:gd name="connsiteX40" fmla="*/ 3902650 w 3987711"/>
              <a:gd name="connsiteY40" fmla="*/ 1551533 h 1987467"/>
              <a:gd name="connsiteX41" fmla="*/ 3838855 w 3987711"/>
              <a:gd name="connsiteY41" fmla="*/ 1594063 h 1987467"/>
              <a:gd name="connsiteX42" fmla="*/ 3775060 w 3987711"/>
              <a:gd name="connsiteY42" fmla="*/ 1636593 h 1987467"/>
              <a:gd name="connsiteX43" fmla="*/ 3743162 w 3987711"/>
              <a:gd name="connsiteY43" fmla="*/ 1657858 h 1987467"/>
              <a:gd name="connsiteX44" fmla="*/ 3721897 w 3987711"/>
              <a:gd name="connsiteY44" fmla="*/ 1689756 h 1987467"/>
              <a:gd name="connsiteX45" fmla="*/ 3689999 w 3987711"/>
              <a:gd name="connsiteY45" fmla="*/ 1700388 h 1987467"/>
              <a:gd name="connsiteX46" fmla="*/ 3626204 w 3987711"/>
              <a:gd name="connsiteY46" fmla="*/ 1742919 h 1987467"/>
              <a:gd name="connsiteX47" fmla="*/ 3594306 w 3987711"/>
              <a:gd name="connsiteY47" fmla="*/ 1764184 h 1987467"/>
              <a:gd name="connsiteX48" fmla="*/ 3562408 w 3987711"/>
              <a:gd name="connsiteY48" fmla="*/ 1785449 h 1987467"/>
              <a:gd name="connsiteX49" fmla="*/ 3519878 w 3987711"/>
              <a:gd name="connsiteY49" fmla="*/ 1806714 h 1987467"/>
              <a:gd name="connsiteX50" fmla="*/ 3487981 w 3987711"/>
              <a:gd name="connsiteY50" fmla="*/ 1817347 h 1987467"/>
              <a:gd name="connsiteX51" fmla="*/ 3456083 w 3987711"/>
              <a:gd name="connsiteY51" fmla="*/ 1838612 h 1987467"/>
              <a:gd name="connsiteX52" fmla="*/ 3339125 w 3987711"/>
              <a:gd name="connsiteY52" fmla="*/ 1859877 h 1987467"/>
              <a:gd name="connsiteX53" fmla="*/ 3307227 w 3987711"/>
              <a:gd name="connsiteY53" fmla="*/ 1881142 h 1987467"/>
              <a:gd name="connsiteX54" fmla="*/ 3158371 w 3987711"/>
              <a:gd name="connsiteY54" fmla="*/ 1902407 h 1987467"/>
              <a:gd name="connsiteX55" fmla="*/ 2945720 w 3987711"/>
              <a:gd name="connsiteY55" fmla="*/ 1923672 h 1987467"/>
              <a:gd name="connsiteX56" fmla="*/ 2679906 w 3987711"/>
              <a:gd name="connsiteY56" fmla="*/ 1934305 h 1987467"/>
              <a:gd name="connsiteX57" fmla="*/ 2445990 w 3987711"/>
              <a:gd name="connsiteY57" fmla="*/ 1944937 h 1987467"/>
              <a:gd name="connsiteX58" fmla="*/ 2371562 w 3987711"/>
              <a:gd name="connsiteY58" fmla="*/ 1955570 h 1987467"/>
              <a:gd name="connsiteX59" fmla="*/ 2307767 w 3987711"/>
              <a:gd name="connsiteY59" fmla="*/ 1976835 h 1987467"/>
              <a:gd name="connsiteX60" fmla="*/ 1999422 w 3987711"/>
              <a:gd name="connsiteY60" fmla="*/ 1987467 h 1987467"/>
              <a:gd name="connsiteX61" fmla="*/ 1340204 w 3987711"/>
              <a:gd name="connsiteY61" fmla="*/ 1976835 h 1987467"/>
              <a:gd name="connsiteX62" fmla="*/ 1170083 w 3987711"/>
              <a:gd name="connsiteY62" fmla="*/ 1955570 h 1987467"/>
              <a:gd name="connsiteX63" fmla="*/ 1138185 w 3987711"/>
              <a:gd name="connsiteY63" fmla="*/ 1934305 h 1987467"/>
              <a:gd name="connsiteX64" fmla="*/ 1095655 w 3987711"/>
              <a:gd name="connsiteY64" fmla="*/ 1923672 h 1987467"/>
              <a:gd name="connsiteX65" fmla="*/ 1063757 w 3987711"/>
              <a:gd name="connsiteY65" fmla="*/ 1913040 h 1987467"/>
              <a:gd name="connsiteX66" fmla="*/ 1021227 w 3987711"/>
              <a:gd name="connsiteY66" fmla="*/ 1902407 h 1987467"/>
              <a:gd name="connsiteX67" fmla="*/ 925534 w 3987711"/>
              <a:gd name="connsiteY67" fmla="*/ 1870509 h 1987467"/>
              <a:gd name="connsiteX68" fmla="*/ 893636 w 3987711"/>
              <a:gd name="connsiteY68" fmla="*/ 1859877 h 1987467"/>
              <a:gd name="connsiteX69" fmla="*/ 808576 w 3987711"/>
              <a:gd name="connsiteY69" fmla="*/ 1849244 h 1987467"/>
              <a:gd name="connsiteX70" fmla="*/ 734148 w 3987711"/>
              <a:gd name="connsiteY70" fmla="*/ 1817347 h 1987467"/>
              <a:gd name="connsiteX71" fmla="*/ 670353 w 3987711"/>
              <a:gd name="connsiteY71" fmla="*/ 1796081 h 1987467"/>
              <a:gd name="connsiteX72" fmla="*/ 627822 w 3987711"/>
              <a:gd name="connsiteY72" fmla="*/ 1785449 h 1987467"/>
              <a:gd name="connsiteX73" fmla="*/ 468334 w 3987711"/>
              <a:gd name="connsiteY73" fmla="*/ 1764184 h 1987467"/>
              <a:gd name="connsiteX74" fmla="*/ 362008 w 3987711"/>
              <a:gd name="connsiteY74" fmla="*/ 1732286 h 1987467"/>
              <a:gd name="connsiteX75" fmla="*/ 330111 w 3987711"/>
              <a:gd name="connsiteY75" fmla="*/ 1721654 h 1987467"/>
              <a:gd name="connsiteX76" fmla="*/ 276948 w 3987711"/>
              <a:gd name="connsiteY76" fmla="*/ 1679123 h 1987467"/>
              <a:gd name="connsiteX77" fmla="*/ 245050 w 3987711"/>
              <a:gd name="connsiteY77" fmla="*/ 1668491 h 1987467"/>
              <a:gd name="connsiteX78" fmla="*/ 213153 w 3987711"/>
              <a:gd name="connsiteY78" fmla="*/ 1647226 h 1987467"/>
              <a:gd name="connsiteX79" fmla="*/ 191888 w 3987711"/>
              <a:gd name="connsiteY79" fmla="*/ 1615328 h 1987467"/>
              <a:gd name="connsiteX80" fmla="*/ 170622 w 3987711"/>
              <a:gd name="connsiteY80" fmla="*/ 1594063 h 1987467"/>
              <a:gd name="connsiteX81" fmla="*/ 138725 w 3987711"/>
              <a:gd name="connsiteY81" fmla="*/ 1530267 h 1987467"/>
              <a:gd name="connsiteX82" fmla="*/ 106827 w 3987711"/>
              <a:gd name="connsiteY82" fmla="*/ 1498370 h 1987467"/>
              <a:gd name="connsiteX83" fmla="*/ 64297 w 3987711"/>
              <a:gd name="connsiteY83" fmla="*/ 1434574 h 1987467"/>
              <a:gd name="connsiteX84" fmla="*/ 53664 w 3987711"/>
              <a:gd name="connsiteY84" fmla="*/ 1392044 h 1987467"/>
              <a:gd name="connsiteX85" fmla="*/ 43032 w 3987711"/>
              <a:gd name="connsiteY85" fmla="*/ 1328249 h 1987467"/>
              <a:gd name="connsiteX86" fmla="*/ 32399 w 3987711"/>
              <a:gd name="connsiteY86" fmla="*/ 1275086 h 1987467"/>
              <a:gd name="connsiteX87" fmla="*/ 32399 w 3987711"/>
              <a:gd name="connsiteY87" fmla="*/ 977374 h 1987467"/>
              <a:gd name="connsiteX88" fmla="*/ 11134 w 3987711"/>
              <a:gd name="connsiteY88" fmla="*/ 892314 h 1987467"/>
              <a:gd name="connsiteX89" fmla="*/ 501 w 3987711"/>
              <a:gd name="connsiteY89" fmla="*/ 807254 h 1987467"/>
              <a:gd name="connsiteX90" fmla="*/ 501 w 3987711"/>
              <a:gd name="connsiteY90"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55813 w 3987711"/>
              <a:gd name="connsiteY33" fmla="*/ 360686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866870 w 3987711"/>
              <a:gd name="connsiteY33" fmla="*/ 376482 h 1987467"/>
              <a:gd name="connsiteX34" fmla="*/ 3987711 w 3987711"/>
              <a:gd name="connsiteY34" fmla="*/ 564722 h 1987467"/>
              <a:gd name="connsiteX35" fmla="*/ 3977078 w 3987711"/>
              <a:gd name="connsiteY35" fmla="*/ 1073067 h 1987467"/>
              <a:gd name="connsiteX36" fmla="*/ 3966446 w 3987711"/>
              <a:gd name="connsiteY36" fmla="*/ 1104965 h 1987467"/>
              <a:gd name="connsiteX37" fmla="*/ 3955813 w 3987711"/>
              <a:gd name="connsiteY37" fmla="*/ 1423942 h 1987467"/>
              <a:gd name="connsiteX38" fmla="*/ 3913283 w 3987711"/>
              <a:gd name="connsiteY38" fmla="*/ 1519635 h 1987467"/>
              <a:gd name="connsiteX39" fmla="*/ 3902650 w 3987711"/>
              <a:gd name="connsiteY39" fmla="*/ 1551533 h 1987467"/>
              <a:gd name="connsiteX40" fmla="*/ 3838855 w 3987711"/>
              <a:gd name="connsiteY40" fmla="*/ 1594063 h 1987467"/>
              <a:gd name="connsiteX41" fmla="*/ 3775060 w 3987711"/>
              <a:gd name="connsiteY41" fmla="*/ 1636593 h 1987467"/>
              <a:gd name="connsiteX42" fmla="*/ 3743162 w 3987711"/>
              <a:gd name="connsiteY42" fmla="*/ 1657858 h 1987467"/>
              <a:gd name="connsiteX43" fmla="*/ 3721897 w 3987711"/>
              <a:gd name="connsiteY43" fmla="*/ 1689756 h 1987467"/>
              <a:gd name="connsiteX44" fmla="*/ 3689999 w 3987711"/>
              <a:gd name="connsiteY44" fmla="*/ 1700388 h 1987467"/>
              <a:gd name="connsiteX45" fmla="*/ 3626204 w 3987711"/>
              <a:gd name="connsiteY45" fmla="*/ 1742919 h 1987467"/>
              <a:gd name="connsiteX46" fmla="*/ 3594306 w 3987711"/>
              <a:gd name="connsiteY46" fmla="*/ 1764184 h 1987467"/>
              <a:gd name="connsiteX47" fmla="*/ 3562408 w 3987711"/>
              <a:gd name="connsiteY47" fmla="*/ 1785449 h 1987467"/>
              <a:gd name="connsiteX48" fmla="*/ 3519878 w 3987711"/>
              <a:gd name="connsiteY48" fmla="*/ 1806714 h 1987467"/>
              <a:gd name="connsiteX49" fmla="*/ 3487981 w 3987711"/>
              <a:gd name="connsiteY49" fmla="*/ 1817347 h 1987467"/>
              <a:gd name="connsiteX50" fmla="*/ 3456083 w 3987711"/>
              <a:gd name="connsiteY50" fmla="*/ 1838612 h 1987467"/>
              <a:gd name="connsiteX51" fmla="*/ 3339125 w 3987711"/>
              <a:gd name="connsiteY51" fmla="*/ 1859877 h 1987467"/>
              <a:gd name="connsiteX52" fmla="*/ 3307227 w 3987711"/>
              <a:gd name="connsiteY52" fmla="*/ 1881142 h 1987467"/>
              <a:gd name="connsiteX53" fmla="*/ 3158371 w 3987711"/>
              <a:gd name="connsiteY53" fmla="*/ 1902407 h 1987467"/>
              <a:gd name="connsiteX54" fmla="*/ 2945720 w 3987711"/>
              <a:gd name="connsiteY54" fmla="*/ 1923672 h 1987467"/>
              <a:gd name="connsiteX55" fmla="*/ 2679906 w 3987711"/>
              <a:gd name="connsiteY55" fmla="*/ 1934305 h 1987467"/>
              <a:gd name="connsiteX56" fmla="*/ 2445990 w 3987711"/>
              <a:gd name="connsiteY56" fmla="*/ 1944937 h 1987467"/>
              <a:gd name="connsiteX57" fmla="*/ 2371562 w 3987711"/>
              <a:gd name="connsiteY57" fmla="*/ 1955570 h 1987467"/>
              <a:gd name="connsiteX58" fmla="*/ 2307767 w 3987711"/>
              <a:gd name="connsiteY58" fmla="*/ 1976835 h 1987467"/>
              <a:gd name="connsiteX59" fmla="*/ 1999422 w 3987711"/>
              <a:gd name="connsiteY59" fmla="*/ 1987467 h 1987467"/>
              <a:gd name="connsiteX60" fmla="*/ 1340204 w 3987711"/>
              <a:gd name="connsiteY60" fmla="*/ 1976835 h 1987467"/>
              <a:gd name="connsiteX61" fmla="*/ 1170083 w 3987711"/>
              <a:gd name="connsiteY61" fmla="*/ 1955570 h 1987467"/>
              <a:gd name="connsiteX62" fmla="*/ 1138185 w 3987711"/>
              <a:gd name="connsiteY62" fmla="*/ 1934305 h 1987467"/>
              <a:gd name="connsiteX63" fmla="*/ 1095655 w 3987711"/>
              <a:gd name="connsiteY63" fmla="*/ 1923672 h 1987467"/>
              <a:gd name="connsiteX64" fmla="*/ 1063757 w 3987711"/>
              <a:gd name="connsiteY64" fmla="*/ 1913040 h 1987467"/>
              <a:gd name="connsiteX65" fmla="*/ 1021227 w 3987711"/>
              <a:gd name="connsiteY65" fmla="*/ 1902407 h 1987467"/>
              <a:gd name="connsiteX66" fmla="*/ 925534 w 3987711"/>
              <a:gd name="connsiteY66" fmla="*/ 1870509 h 1987467"/>
              <a:gd name="connsiteX67" fmla="*/ 893636 w 3987711"/>
              <a:gd name="connsiteY67" fmla="*/ 1859877 h 1987467"/>
              <a:gd name="connsiteX68" fmla="*/ 808576 w 3987711"/>
              <a:gd name="connsiteY68" fmla="*/ 1849244 h 1987467"/>
              <a:gd name="connsiteX69" fmla="*/ 734148 w 3987711"/>
              <a:gd name="connsiteY69" fmla="*/ 1817347 h 1987467"/>
              <a:gd name="connsiteX70" fmla="*/ 670353 w 3987711"/>
              <a:gd name="connsiteY70" fmla="*/ 1796081 h 1987467"/>
              <a:gd name="connsiteX71" fmla="*/ 627822 w 3987711"/>
              <a:gd name="connsiteY71" fmla="*/ 1785449 h 1987467"/>
              <a:gd name="connsiteX72" fmla="*/ 468334 w 3987711"/>
              <a:gd name="connsiteY72" fmla="*/ 1764184 h 1987467"/>
              <a:gd name="connsiteX73" fmla="*/ 362008 w 3987711"/>
              <a:gd name="connsiteY73" fmla="*/ 1732286 h 1987467"/>
              <a:gd name="connsiteX74" fmla="*/ 330111 w 3987711"/>
              <a:gd name="connsiteY74" fmla="*/ 1721654 h 1987467"/>
              <a:gd name="connsiteX75" fmla="*/ 276948 w 3987711"/>
              <a:gd name="connsiteY75" fmla="*/ 1679123 h 1987467"/>
              <a:gd name="connsiteX76" fmla="*/ 245050 w 3987711"/>
              <a:gd name="connsiteY76" fmla="*/ 1668491 h 1987467"/>
              <a:gd name="connsiteX77" fmla="*/ 213153 w 3987711"/>
              <a:gd name="connsiteY77" fmla="*/ 1647226 h 1987467"/>
              <a:gd name="connsiteX78" fmla="*/ 191888 w 3987711"/>
              <a:gd name="connsiteY78" fmla="*/ 1615328 h 1987467"/>
              <a:gd name="connsiteX79" fmla="*/ 170622 w 3987711"/>
              <a:gd name="connsiteY79" fmla="*/ 1594063 h 1987467"/>
              <a:gd name="connsiteX80" fmla="*/ 138725 w 3987711"/>
              <a:gd name="connsiteY80" fmla="*/ 1530267 h 1987467"/>
              <a:gd name="connsiteX81" fmla="*/ 106827 w 3987711"/>
              <a:gd name="connsiteY81" fmla="*/ 1498370 h 1987467"/>
              <a:gd name="connsiteX82" fmla="*/ 64297 w 3987711"/>
              <a:gd name="connsiteY82" fmla="*/ 1434574 h 1987467"/>
              <a:gd name="connsiteX83" fmla="*/ 53664 w 3987711"/>
              <a:gd name="connsiteY83" fmla="*/ 1392044 h 1987467"/>
              <a:gd name="connsiteX84" fmla="*/ 43032 w 3987711"/>
              <a:gd name="connsiteY84" fmla="*/ 1328249 h 1987467"/>
              <a:gd name="connsiteX85" fmla="*/ 32399 w 3987711"/>
              <a:gd name="connsiteY85" fmla="*/ 1275086 h 1987467"/>
              <a:gd name="connsiteX86" fmla="*/ 32399 w 3987711"/>
              <a:gd name="connsiteY86" fmla="*/ 977374 h 1987467"/>
              <a:gd name="connsiteX87" fmla="*/ 11134 w 3987711"/>
              <a:gd name="connsiteY87" fmla="*/ 892314 h 1987467"/>
              <a:gd name="connsiteX88" fmla="*/ 501 w 3987711"/>
              <a:gd name="connsiteY88" fmla="*/ 807254 h 1987467"/>
              <a:gd name="connsiteX89" fmla="*/ 501 w 3987711"/>
              <a:gd name="connsiteY89"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23915 w 3987711"/>
              <a:gd name="connsiteY32" fmla="*/ 339421 h 1987467"/>
              <a:gd name="connsiteX33" fmla="*/ 3987711 w 3987711"/>
              <a:gd name="connsiteY33" fmla="*/ 564722 h 1987467"/>
              <a:gd name="connsiteX34" fmla="*/ 3977078 w 3987711"/>
              <a:gd name="connsiteY34" fmla="*/ 1073067 h 1987467"/>
              <a:gd name="connsiteX35" fmla="*/ 3966446 w 3987711"/>
              <a:gd name="connsiteY35" fmla="*/ 1104965 h 1987467"/>
              <a:gd name="connsiteX36" fmla="*/ 3955813 w 3987711"/>
              <a:gd name="connsiteY36" fmla="*/ 1423942 h 1987467"/>
              <a:gd name="connsiteX37" fmla="*/ 3913283 w 3987711"/>
              <a:gd name="connsiteY37" fmla="*/ 1519635 h 1987467"/>
              <a:gd name="connsiteX38" fmla="*/ 3902650 w 3987711"/>
              <a:gd name="connsiteY38" fmla="*/ 1551533 h 1987467"/>
              <a:gd name="connsiteX39" fmla="*/ 3838855 w 3987711"/>
              <a:gd name="connsiteY39" fmla="*/ 1594063 h 1987467"/>
              <a:gd name="connsiteX40" fmla="*/ 3775060 w 3987711"/>
              <a:gd name="connsiteY40" fmla="*/ 1636593 h 1987467"/>
              <a:gd name="connsiteX41" fmla="*/ 3743162 w 3987711"/>
              <a:gd name="connsiteY41" fmla="*/ 1657858 h 1987467"/>
              <a:gd name="connsiteX42" fmla="*/ 3721897 w 3987711"/>
              <a:gd name="connsiteY42" fmla="*/ 1689756 h 1987467"/>
              <a:gd name="connsiteX43" fmla="*/ 3689999 w 3987711"/>
              <a:gd name="connsiteY43" fmla="*/ 1700388 h 1987467"/>
              <a:gd name="connsiteX44" fmla="*/ 3626204 w 3987711"/>
              <a:gd name="connsiteY44" fmla="*/ 1742919 h 1987467"/>
              <a:gd name="connsiteX45" fmla="*/ 3594306 w 3987711"/>
              <a:gd name="connsiteY45" fmla="*/ 1764184 h 1987467"/>
              <a:gd name="connsiteX46" fmla="*/ 3562408 w 3987711"/>
              <a:gd name="connsiteY46" fmla="*/ 1785449 h 1987467"/>
              <a:gd name="connsiteX47" fmla="*/ 3519878 w 3987711"/>
              <a:gd name="connsiteY47" fmla="*/ 1806714 h 1987467"/>
              <a:gd name="connsiteX48" fmla="*/ 3487981 w 3987711"/>
              <a:gd name="connsiteY48" fmla="*/ 1817347 h 1987467"/>
              <a:gd name="connsiteX49" fmla="*/ 3456083 w 3987711"/>
              <a:gd name="connsiteY49" fmla="*/ 1838612 h 1987467"/>
              <a:gd name="connsiteX50" fmla="*/ 3339125 w 3987711"/>
              <a:gd name="connsiteY50" fmla="*/ 1859877 h 1987467"/>
              <a:gd name="connsiteX51" fmla="*/ 3307227 w 3987711"/>
              <a:gd name="connsiteY51" fmla="*/ 1881142 h 1987467"/>
              <a:gd name="connsiteX52" fmla="*/ 3158371 w 3987711"/>
              <a:gd name="connsiteY52" fmla="*/ 1902407 h 1987467"/>
              <a:gd name="connsiteX53" fmla="*/ 2945720 w 3987711"/>
              <a:gd name="connsiteY53" fmla="*/ 1923672 h 1987467"/>
              <a:gd name="connsiteX54" fmla="*/ 2679906 w 3987711"/>
              <a:gd name="connsiteY54" fmla="*/ 1934305 h 1987467"/>
              <a:gd name="connsiteX55" fmla="*/ 2445990 w 3987711"/>
              <a:gd name="connsiteY55" fmla="*/ 1944937 h 1987467"/>
              <a:gd name="connsiteX56" fmla="*/ 2371562 w 3987711"/>
              <a:gd name="connsiteY56" fmla="*/ 1955570 h 1987467"/>
              <a:gd name="connsiteX57" fmla="*/ 2307767 w 3987711"/>
              <a:gd name="connsiteY57" fmla="*/ 1976835 h 1987467"/>
              <a:gd name="connsiteX58" fmla="*/ 1999422 w 3987711"/>
              <a:gd name="connsiteY58" fmla="*/ 1987467 h 1987467"/>
              <a:gd name="connsiteX59" fmla="*/ 1340204 w 3987711"/>
              <a:gd name="connsiteY59" fmla="*/ 1976835 h 1987467"/>
              <a:gd name="connsiteX60" fmla="*/ 1170083 w 3987711"/>
              <a:gd name="connsiteY60" fmla="*/ 1955570 h 1987467"/>
              <a:gd name="connsiteX61" fmla="*/ 1138185 w 3987711"/>
              <a:gd name="connsiteY61" fmla="*/ 1934305 h 1987467"/>
              <a:gd name="connsiteX62" fmla="*/ 1095655 w 3987711"/>
              <a:gd name="connsiteY62" fmla="*/ 1923672 h 1987467"/>
              <a:gd name="connsiteX63" fmla="*/ 1063757 w 3987711"/>
              <a:gd name="connsiteY63" fmla="*/ 1913040 h 1987467"/>
              <a:gd name="connsiteX64" fmla="*/ 1021227 w 3987711"/>
              <a:gd name="connsiteY64" fmla="*/ 1902407 h 1987467"/>
              <a:gd name="connsiteX65" fmla="*/ 925534 w 3987711"/>
              <a:gd name="connsiteY65" fmla="*/ 1870509 h 1987467"/>
              <a:gd name="connsiteX66" fmla="*/ 893636 w 3987711"/>
              <a:gd name="connsiteY66" fmla="*/ 1859877 h 1987467"/>
              <a:gd name="connsiteX67" fmla="*/ 808576 w 3987711"/>
              <a:gd name="connsiteY67" fmla="*/ 1849244 h 1987467"/>
              <a:gd name="connsiteX68" fmla="*/ 734148 w 3987711"/>
              <a:gd name="connsiteY68" fmla="*/ 1817347 h 1987467"/>
              <a:gd name="connsiteX69" fmla="*/ 670353 w 3987711"/>
              <a:gd name="connsiteY69" fmla="*/ 1796081 h 1987467"/>
              <a:gd name="connsiteX70" fmla="*/ 627822 w 3987711"/>
              <a:gd name="connsiteY70" fmla="*/ 1785449 h 1987467"/>
              <a:gd name="connsiteX71" fmla="*/ 468334 w 3987711"/>
              <a:gd name="connsiteY71" fmla="*/ 1764184 h 1987467"/>
              <a:gd name="connsiteX72" fmla="*/ 362008 w 3987711"/>
              <a:gd name="connsiteY72" fmla="*/ 1732286 h 1987467"/>
              <a:gd name="connsiteX73" fmla="*/ 330111 w 3987711"/>
              <a:gd name="connsiteY73" fmla="*/ 1721654 h 1987467"/>
              <a:gd name="connsiteX74" fmla="*/ 276948 w 3987711"/>
              <a:gd name="connsiteY74" fmla="*/ 1679123 h 1987467"/>
              <a:gd name="connsiteX75" fmla="*/ 245050 w 3987711"/>
              <a:gd name="connsiteY75" fmla="*/ 1668491 h 1987467"/>
              <a:gd name="connsiteX76" fmla="*/ 213153 w 3987711"/>
              <a:gd name="connsiteY76" fmla="*/ 1647226 h 1987467"/>
              <a:gd name="connsiteX77" fmla="*/ 191888 w 3987711"/>
              <a:gd name="connsiteY77" fmla="*/ 1615328 h 1987467"/>
              <a:gd name="connsiteX78" fmla="*/ 170622 w 3987711"/>
              <a:gd name="connsiteY78" fmla="*/ 1594063 h 1987467"/>
              <a:gd name="connsiteX79" fmla="*/ 138725 w 3987711"/>
              <a:gd name="connsiteY79" fmla="*/ 1530267 h 1987467"/>
              <a:gd name="connsiteX80" fmla="*/ 106827 w 3987711"/>
              <a:gd name="connsiteY80" fmla="*/ 1498370 h 1987467"/>
              <a:gd name="connsiteX81" fmla="*/ 64297 w 3987711"/>
              <a:gd name="connsiteY81" fmla="*/ 1434574 h 1987467"/>
              <a:gd name="connsiteX82" fmla="*/ 53664 w 3987711"/>
              <a:gd name="connsiteY82" fmla="*/ 1392044 h 1987467"/>
              <a:gd name="connsiteX83" fmla="*/ 43032 w 3987711"/>
              <a:gd name="connsiteY83" fmla="*/ 1328249 h 1987467"/>
              <a:gd name="connsiteX84" fmla="*/ 32399 w 3987711"/>
              <a:gd name="connsiteY84" fmla="*/ 1275086 h 1987467"/>
              <a:gd name="connsiteX85" fmla="*/ 32399 w 3987711"/>
              <a:gd name="connsiteY85" fmla="*/ 977374 h 1987467"/>
              <a:gd name="connsiteX86" fmla="*/ 11134 w 3987711"/>
              <a:gd name="connsiteY86" fmla="*/ 892314 h 1987467"/>
              <a:gd name="connsiteX87" fmla="*/ 501 w 3987711"/>
              <a:gd name="connsiteY87" fmla="*/ 807254 h 1987467"/>
              <a:gd name="connsiteX88" fmla="*/ 501 w 3987711"/>
              <a:gd name="connsiteY88" fmla="*/ 722193 h 1987467"/>
              <a:gd name="connsiteX0" fmla="*/ 501 w 3987711"/>
              <a:gd name="connsiteY0" fmla="*/ 722193 h 1987467"/>
              <a:gd name="connsiteX1" fmla="*/ 32399 w 3987711"/>
              <a:gd name="connsiteY1" fmla="*/ 605235 h 1987467"/>
              <a:gd name="connsiteX2" fmla="*/ 43032 w 3987711"/>
              <a:gd name="connsiteY2" fmla="*/ 562705 h 1987467"/>
              <a:gd name="connsiteX3" fmla="*/ 64297 w 3987711"/>
              <a:gd name="connsiteY3" fmla="*/ 403216 h 1987467"/>
              <a:gd name="connsiteX4" fmla="*/ 85562 w 3987711"/>
              <a:gd name="connsiteY4" fmla="*/ 328788 h 1987467"/>
              <a:gd name="connsiteX5" fmla="*/ 117460 w 3987711"/>
              <a:gd name="connsiteY5" fmla="*/ 307523 h 1987467"/>
              <a:gd name="connsiteX6" fmla="*/ 181255 w 3987711"/>
              <a:gd name="connsiteY6" fmla="*/ 222463 h 1987467"/>
              <a:gd name="connsiteX7" fmla="*/ 202520 w 3987711"/>
              <a:gd name="connsiteY7" fmla="*/ 190565 h 1987467"/>
              <a:gd name="connsiteX8" fmla="*/ 266315 w 3987711"/>
              <a:gd name="connsiteY8" fmla="*/ 158667 h 1987467"/>
              <a:gd name="connsiteX9" fmla="*/ 298213 w 3987711"/>
              <a:gd name="connsiteY9" fmla="*/ 137402 h 1987467"/>
              <a:gd name="connsiteX10" fmla="*/ 478967 w 3987711"/>
              <a:gd name="connsiteY10" fmla="*/ 116137 h 1987467"/>
              <a:gd name="connsiteX11" fmla="*/ 542762 w 3987711"/>
              <a:gd name="connsiteY11" fmla="*/ 105505 h 1987467"/>
              <a:gd name="connsiteX12" fmla="*/ 595925 w 3987711"/>
              <a:gd name="connsiteY12" fmla="*/ 94872 h 1987467"/>
              <a:gd name="connsiteX13" fmla="*/ 1021227 w 3987711"/>
              <a:gd name="connsiteY13" fmla="*/ 84240 h 1987467"/>
              <a:gd name="connsiteX14" fmla="*/ 1276408 w 3987711"/>
              <a:gd name="connsiteY14" fmla="*/ 62974 h 1987467"/>
              <a:gd name="connsiteX15" fmla="*/ 1329571 w 3987711"/>
              <a:gd name="connsiteY15" fmla="*/ 52342 h 1987467"/>
              <a:gd name="connsiteX16" fmla="*/ 1414632 w 3987711"/>
              <a:gd name="connsiteY16" fmla="*/ 41709 h 1987467"/>
              <a:gd name="connsiteX17" fmla="*/ 1457162 w 3987711"/>
              <a:gd name="connsiteY17" fmla="*/ 31077 h 1987467"/>
              <a:gd name="connsiteX18" fmla="*/ 1616650 w 3987711"/>
              <a:gd name="connsiteY18" fmla="*/ 9812 h 1987467"/>
              <a:gd name="connsiteX19" fmla="*/ 2318399 w 3987711"/>
              <a:gd name="connsiteY19" fmla="*/ 20444 h 1987467"/>
              <a:gd name="connsiteX20" fmla="*/ 2488520 w 3987711"/>
              <a:gd name="connsiteY20" fmla="*/ 41709 h 1987467"/>
              <a:gd name="connsiteX21" fmla="*/ 2584213 w 3987711"/>
              <a:gd name="connsiteY21" fmla="*/ 52342 h 1987467"/>
              <a:gd name="connsiteX22" fmla="*/ 2648008 w 3987711"/>
              <a:gd name="connsiteY22" fmla="*/ 62974 h 1987467"/>
              <a:gd name="connsiteX23" fmla="*/ 3434818 w 3987711"/>
              <a:gd name="connsiteY23" fmla="*/ 73607 h 1987467"/>
              <a:gd name="connsiteX24" fmla="*/ 3519878 w 3987711"/>
              <a:gd name="connsiteY24" fmla="*/ 84240 h 1987467"/>
              <a:gd name="connsiteX25" fmla="*/ 3551776 w 3987711"/>
              <a:gd name="connsiteY25" fmla="*/ 94872 h 1987467"/>
              <a:gd name="connsiteX26" fmla="*/ 3636836 w 3987711"/>
              <a:gd name="connsiteY26" fmla="*/ 105505 h 1987467"/>
              <a:gd name="connsiteX27" fmla="*/ 3689999 w 3987711"/>
              <a:gd name="connsiteY27" fmla="*/ 116137 h 1987467"/>
              <a:gd name="connsiteX28" fmla="*/ 3753795 w 3987711"/>
              <a:gd name="connsiteY28" fmla="*/ 137402 h 1987467"/>
              <a:gd name="connsiteX29" fmla="*/ 3849488 w 3987711"/>
              <a:gd name="connsiteY29" fmla="*/ 211830 h 1987467"/>
              <a:gd name="connsiteX30" fmla="*/ 3892018 w 3987711"/>
              <a:gd name="connsiteY30" fmla="*/ 275626 h 1987467"/>
              <a:gd name="connsiteX31" fmla="*/ 3913283 w 3987711"/>
              <a:gd name="connsiteY31" fmla="*/ 307523 h 1987467"/>
              <a:gd name="connsiteX32" fmla="*/ 3987711 w 3987711"/>
              <a:gd name="connsiteY32" fmla="*/ 564722 h 1987467"/>
              <a:gd name="connsiteX33" fmla="*/ 3977078 w 3987711"/>
              <a:gd name="connsiteY33" fmla="*/ 1073067 h 1987467"/>
              <a:gd name="connsiteX34" fmla="*/ 3966446 w 3987711"/>
              <a:gd name="connsiteY34" fmla="*/ 1104965 h 1987467"/>
              <a:gd name="connsiteX35" fmla="*/ 3955813 w 3987711"/>
              <a:gd name="connsiteY35" fmla="*/ 1423942 h 1987467"/>
              <a:gd name="connsiteX36" fmla="*/ 3913283 w 3987711"/>
              <a:gd name="connsiteY36" fmla="*/ 1519635 h 1987467"/>
              <a:gd name="connsiteX37" fmla="*/ 3902650 w 3987711"/>
              <a:gd name="connsiteY37" fmla="*/ 1551533 h 1987467"/>
              <a:gd name="connsiteX38" fmla="*/ 3838855 w 3987711"/>
              <a:gd name="connsiteY38" fmla="*/ 1594063 h 1987467"/>
              <a:gd name="connsiteX39" fmla="*/ 3775060 w 3987711"/>
              <a:gd name="connsiteY39" fmla="*/ 1636593 h 1987467"/>
              <a:gd name="connsiteX40" fmla="*/ 3743162 w 3987711"/>
              <a:gd name="connsiteY40" fmla="*/ 1657858 h 1987467"/>
              <a:gd name="connsiteX41" fmla="*/ 3721897 w 3987711"/>
              <a:gd name="connsiteY41" fmla="*/ 1689756 h 1987467"/>
              <a:gd name="connsiteX42" fmla="*/ 3689999 w 3987711"/>
              <a:gd name="connsiteY42" fmla="*/ 1700388 h 1987467"/>
              <a:gd name="connsiteX43" fmla="*/ 3626204 w 3987711"/>
              <a:gd name="connsiteY43" fmla="*/ 1742919 h 1987467"/>
              <a:gd name="connsiteX44" fmla="*/ 3594306 w 3987711"/>
              <a:gd name="connsiteY44" fmla="*/ 1764184 h 1987467"/>
              <a:gd name="connsiteX45" fmla="*/ 3562408 w 3987711"/>
              <a:gd name="connsiteY45" fmla="*/ 1785449 h 1987467"/>
              <a:gd name="connsiteX46" fmla="*/ 3519878 w 3987711"/>
              <a:gd name="connsiteY46" fmla="*/ 1806714 h 1987467"/>
              <a:gd name="connsiteX47" fmla="*/ 3487981 w 3987711"/>
              <a:gd name="connsiteY47" fmla="*/ 1817347 h 1987467"/>
              <a:gd name="connsiteX48" fmla="*/ 3456083 w 3987711"/>
              <a:gd name="connsiteY48" fmla="*/ 1838612 h 1987467"/>
              <a:gd name="connsiteX49" fmla="*/ 3339125 w 3987711"/>
              <a:gd name="connsiteY49" fmla="*/ 1859877 h 1987467"/>
              <a:gd name="connsiteX50" fmla="*/ 3307227 w 3987711"/>
              <a:gd name="connsiteY50" fmla="*/ 1881142 h 1987467"/>
              <a:gd name="connsiteX51" fmla="*/ 3158371 w 3987711"/>
              <a:gd name="connsiteY51" fmla="*/ 1902407 h 1987467"/>
              <a:gd name="connsiteX52" fmla="*/ 2945720 w 3987711"/>
              <a:gd name="connsiteY52" fmla="*/ 1923672 h 1987467"/>
              <a:gd name="connsiteX53" fmla="*/ 2679906 w 3987711"/>
              <a:gd name="connsiteY53" fmla="*/ 1934305 h 1987467"/>
              <a:gd name="connsiteX54" fmla="*/ 2445990 w 3987711"/>
              <a:gd name="connsiteY54" fmla="*/ 1944937 h 1987467"/>
              <a:gd name="connsiteX55" fmla="*/ 2371562 w 3987711"/>
              <a:gd name="connsiteY55" fmla="*/ 1955570 h 1987467"/>
              <a:gd name="connsiteX56" fmla="*/ 2307767 w 3987711"/>
              <a:gd name="connsiteY56" fmla="*/ 1976835 h 1987467"/>
              <a:gd name="connsiteX57" fmla="*/ 1999422 w 3987711"/>
              <a:gd name="connsiteY57" fmla="*/ 1987467 h 1987467"/>
              <a:gd name="connsiteX58" fmla="*/ 1340204 w 3987711"/>
              <a:gd name="connsiteY58" fmla="*/ 1976835 h 1987467"/>
              <a:gd name="connsiteX59" fmla="*/ 1170083 w 3987711"/>
              <a:gd name="connsiteY59" fmla="*/ 1955570 h 1987467"/>
              <a:gd name="connsiteX60" fmla="*/ 1138185 w 3987711"/>
              <a:gd name="connsiteY60" fmla="*/ 1934305 h 1987467"/>
              <a:gd name="connsiteX61" fmla="*/ 1095655 w 3987711"/>
              <a:gd name="connsiteY61" fmla="*/ 1923672 h 1987467"/>
              <a:gd name="connsiteX62" fmla="*/ 1063757 w 3987711"/>
              <a:gd name="connsiteY62" fmla="*/ 1913040 h 1987467"/>
              <a:gd name="connsiteX63" fmla="*/ 1021227 w 3987711"/>
              <a:gd name="connsiteY63" fmla="*/ 1902407 h 1987467"/>
              <a:gd name="connsiteX64" fmla="*/ 925534 w 3987711"/>
              <a:gd name="connsiteY64" fmla="*/ 1870509 h 1987467"/>
              <a:gd name="connsiteX65" fmla="*/ 893636 w 3987711"/>
              <a:gd name="connsiteY65" fmla="*/ 1859877 h 1987467"/>
              <a:gd name="connsiteX66" fmla="*/ 808576 w 3987711"/>
              <a:gd name="connsiteY66" fmla="*/ 1849244 h 1987467"/>
              <a:gd name="connsiteX67" fmla="*/ 734148 w 3987711"/>
              <a:gd name="connsiteY67" fmla="*/ 1817347 h 1987467"/>
              <a:gd name="connsiteX68" fmla="*/ 670353 w 3987711"/>
              <a:gd name="connsiteY68" fmla="*/ 1796081 h 1987467"/>
              <a:gd name="connsiteX69" fmla="*/ 627822 w 3987711"/>
              <a:gd name="connsiteY69" fmla="*/ 1785449 h 1987467"/>
              <a:gd name="connsiteX70" fmla="*/ 468334 w 3987711"/>
              <a:gd name="connsiteY70" fmla="*/ 1764184 h 1987467"/>
              <a:gd name="connsiteX71" fmla="*/ 362008 w 3987711"/>
              <a:gd name="connsiteY71" fmla="*/ 1732286 h 1987467"/>
              <a:gd name="connsiteX72" fmla="*/ 330111 w 3987711"/>
              <a:gd name="connsiteY72" fmla="*/ 1721654 h 1987467"/>
              <a:gd name="connsiteX73" fmla="*/ 276948 w 3987711"/>
              <a:gd name="connsiteY73" fmla="*/ 1679123 h 1987467"/>
              <a:gd name="connsiteX74" fmla="*/ 245050 w 3987711"/>
              <a:gd name="connsiteY74" fmla="*/ 1668491 h 1987467"/>
              <a:gd name="connsiteX75" fmla="*/ 213153 w 3987711"/>
              <a:gd name="connsiteY75" fmla="*/ 1647226 h 1987467"/>
              <a:gd name="connsiteX76" fmla="*/ 191888 w 3987711"/>
              <a:gd name="connsiteY76" fmla="*/ 1615328 h 1987467"/>
              <a:gd name="connsiteX77" fmla="*/ 170622 w 3987711"/>
              <a:gd name="connsiteY77" fmla="*/ 1594063 h 1987467"/>
              <a:gd name="connsiteX78" fmla="*/ 138725 w 3987711"/>
              <a:gd name="connsiteY78" fmla="*/ 1530267 h 1987467"/>
              <a:gd name="connsiteX79" fmla="*/ 106827 w 3987711"/>
              <a:gd name="connsiteY79" fmla="*/ 1498370 h 1987467"/>
              <a:gd name="connsiteX80" fmla="*/ 64297 w 3987711"/>
              <a:gd name="connsiteY80" fmla="*/ 1434574 h 1987467"/>
              <a:gd name="connsiteX81" fmla="*/ 53664 w 3987711"/>
              <a:gd name="connsiteY81" fmla="*/ 1392044 h 1987467"/>
              <a:gd name="connsiteX82" fmla="*/ 43032 w 3987711"/>
              <a:gd name="connsiteY82" fmla="*/ 1328249 h 1987467"/>
              <a:gd name="connsiteX83" fmla="*/ 32399 w 3987711"/>
              <a:gd name="connsiteY83" fmla="*/ 1275086 h 1987467"/>
              <a:gd name="connsiteX84" fmla="*/ 32399 w 3987711"/>
              <a:gd name="connsiteY84" fmla="*/ 977374 h 1987467"/>
              <a:gd name="connsiteX85" fmla="*/ 11134 w 3987711"/>
              <a:gd name="connsiteY85" fmla="*/ 892314 h 1987467"/>
              <a:gd name="connsiteX86" fmla="*/ 501 w 3987711"/>
              <a:gd name="connsiteY86" fmla="*/ 807254 h 1987467"/>
              <a:gd name="connsiteX87" fmla="*/ 501 w 3987711"/>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3983815"/>
              <a:gd name="connsiteY0" fmla="*/ 722193 h 1987467"/>
              <a:gd name="connsiteX1" fmla="*/ 32399 w 3983815"/>
              <a:gd name="connsiteY1" fmla="*/ 605235 h 1987467"/>
              <a:gd name="connsiteX2" fmla="*/ 43032 w 3983815"/>
              <a:gd name="connsiteY2" fmla="*/ 562705 h 1987467"/>
              <a:gd name="connsiteX3" fmla="*/ 64297 w 3983815"/>
              <a:gd name="connsiteY3" fmla="*/ 403216 h 1987467"/>
              <a:gd name="connsiteX4" fmla="*/ 85562 w 3983815"/>
              <a:gd name="connsiteY4" fmla="*/ 328788 h 1987467"/>
              <a:gd name="connsiteX5" fmla="*/ 117460 w 3983815"/>
              <a:gd name="connsiteY5" fmla="*/ 307523 h 1987467"/>
              <a:gd name="connsiteX6" fmla="*/ 181255 w 3983815"/>
              <a:gd name="connsiteY6" fmla="*/ 222463 h 1987467"/>
              <a:gd name="connsiteX7" fmla="*/ 202520 w 3983815"/>
              <a:gd name="connsiteY7" fmla="*/ 190565 h 1987467"/>
              <a:gd name="connsiteX8" fmla="*/ 266315 w 3983815"/>
              <a:gd name="connsiteY8" fmla="*/ 158667 h 1987467"/>
              <a:gd name="connsiteX9" fmla="*/ 298213 w 3983815"/>
              <a:gd name="connsiteY9" fmla="*/ 137402 h 1987467"/>
              <a:gd name="connsiteX10" fmla="*/ 478967 w 3983815"/>
              <a:gd name="connsiteY10" fmla="*/ 116137 h 1987467"/>
              <a:gd name="connsiteX11" fmla="*/ 542762 w 3983815"/>
              <a:gd name="connsiteY11" fmla="*/ 105505 h 1987467"/>
              <a:gd name="connsiteX12" fmla="*/ 595925 w 3983815"/>
              <a:gd name="connsiteY12" fmla="*/ 94872 h 1987467"/>
              <a:gd name="connsiteX13" fmla="*/ 1021227 w 3983815"/>
              <a:gd name="connsiteY13" fmla="*/ 84240 h 1987467"/>
              <a:gd name="connsiteX14" fmla="*/ 1276408 w 3983815"/>
              <a:gd name="connsiteY14" fmla="*/ 62974 h 1987467"/>
              <a:gd name="connsiteX15" fmla="*/ 1329571 w 3983815"/>
              <a:gd name="connsiteY15" fmla="*/ 52342 h 1987467"/>
              <a:gd name="connsiteX16" fmla="*/ 1414632 w 3983815"/>
              <a:gd name="connsiteY16" fmla="*/ 41709 h 1987467"/>
              <a:gd name="connsiteX17" fmla="*/ 1457162 w 3983815"/>
              <a:gd name="connsiteY17" fmla="*/ 31077 h 1987467"/>
              <a:gd name="connsiteX18" fmla="*/ 1616650 w 3983815"/>
              <a:gd name="connsiteY18" fmla="*/ 9812 h 1987467"/>
              <a:gd name="connsiteX19" fmla="*/ 2318399 w 3983815"/>
              <a:gd name="connsiteY19" fmla="*/ 20444 h 1987467"/>
              <a:gd name="connsiteX20" fmla="*/ 2488520 w 3983815"/>
              <a:gd name="connsiteY20" fmla="*/ 41709 h 1987467"/>
              <a:gd name="connsiteX21" fmla="*/ 2584213 w 3983815"/>
              <a:gd name="connsiteY21" fmla="*/ 52342 h 1987467"/>
              <a:gd name="connsiteX22" fmla="*/ 2648008 w 3983815"/>
              <a:gd name="connsiteY22" fmla="*/ 62974 h 1987467"/>
              <a:gd name="connsiteX23" fmla="*/ 3434818 w 3983815"/>
              <a:gd name="connsiteY23" fmla="*/ 73607 h 1987467"/>
              <a:gd name="connsiteX24" fmla="*/ 3519878 w 3983815"/>
              <a:gd name="connsiteY24" fmla="*/ 84240 h 1987467"/>
              <a:gd name="connsiteX25" fmla="*/ 3551776 w 3983815"/>
              <a:gd name="connsiteY25" fmla="*/ 94872 h 1987467"/>
              <a:gd name="connsiteX26" fmla="*/ 3636836 w 3983815"/>
              <a:gd name="connsiteY26" fmla="*/ 105505 h 1987467"/>
              <a:gd name="connsiteX27" fmla="*/ 3689999 w 3983815"/>
              <a:gd name="connsiteY27" fmla="*/ 116137 h 1987467"/>
              <a:gd name="connsiteX28" fmla="*/ 3753795 w 3983815"/>
              <a:gd name="connsiteY28" fmla="*/ 137402 h 1987467"/>
              <a:gd name="connsiteX29" fmla="*/ 3849488 w 3983815"/>
              <a:gd name="connsiteY29" fmla="*/ 211830 h 1987467"/>
              <a:gd name="connsiteX30" fmla="*/ 3892018 w 3983815"/>
              <a:gd name="connsiteY30" fmla="*/ 275626 h 1987467"/>
              <a:gd name="connsiteX31" fmla="*/ 3913283 w 3983815"/>
              <a:gd name="connsiteY31" fmla="*/ 307523 h 1987467"/>
              <a:gd name="connsiteX32" fmla="*/ 3957501 w 3983815"/>
              <a:gd name="connsiteY32" fmla="*/ 525506 h 1987467"/>
              <a:gd name="connsiteX33" fmla="*/ 3977078 w 3983815"/>
              <a:gd name="connsiteY33" fmla="*/ 1073067 h 1987467"/>
              <a:gd name="connsiteX34" fmla="*/ 3966446 w 3983815"/>
              <a:gd name="connsiteY34" fmla="*/ 1104965 h 1987467"/>
              <a:gd name="connsiteX35" fmla="*/ 3955813 w 3983815"/>
              <a:gd name="connsiteY35" fmla="*/ 1423942 h 1987467"/>
              <a:gd name="connsiteX36" fmla="*/ 3913283 w 3983815"/>
              <a:gd name="connsiteY36" fmla="*/ 1519635 h 1987467"/>
              <a:gd name="connsiteX37" fmla="*/ 3902650 w 3983815"/>
              <a:gd name="connsiteY37" fmla="*/ 1551533 h 1987467"/>
              <a:gd name="connsiteX38" fmla="*/ 3838855 w 3983815"/>
              <a:gd name="connsiteY38" fmla="*/ 1594063 h 1987467"/>
              <a:gd name="connsiteX39" fmla="*/ 3775060 w 3983815"/>
              <a:gd name="connsiteY39" fmla="*/ 1636593 h 1987467"/>
              <a:gd name="connsiteX40" fmla="*/ 3743162 w 3983815"/>
              <a:gd name="connsiteY40" fmla="*/ 1657858 h 1987467"/>
              <a:gd name="connsiteX41" fmla="*/ 3721897 w 3983815"/>
              <a:gd name="connsiteY41" fmla="*/ 1689756 h 1987467"/>
              <a:gd name="connsiteX42" fmla="*/ 3689999 w 3983815"/>
              <a:gd name="connsiteY42" fmla="*/ 1700388 h 1987467"/>
              <a:gd name="connsiteX43" fmla="*/ 3626204 w 3983815"/>
              <a:gd name="connsiteY43" fmla="*/ 1742919 h 1987467"/>
              <a:gd name="connsiteX44" fmla="*/ 3594306 w 3983815"/>
              <a:gd name="connsiteY44" fmla="*/ 1764184 h 1987467"/>
              <a:gd name="connsiteX45" fmla="*/ 3562408 w 3983815"/>
              <a:gd name="connsiteY45" fmla="*/ 1785449 h 1987467"/>
              <a:gd name="connsiteX46" fmla="*/ 3519878 w 3983815"/>
              <a:gd name="connsiteY46" fmla="*/ 1806714 h 1987467"/>
              <a:gd name="connsiteX47" fmla="*/ 3487981 w 3983815"/>
              <a:gd name="connsiteY47" fmla="*/ 1817347 h 1987467"/>
              <a:gd name="connsiteX48" fmla="*/ 3456083 w 3983815"/>
              <a:gd name="connsiteY48" fmla="*/ 1838612 h 1987467"/>
              <a:gd name="connsiteX49" fmla="*/ 3339125 w 3983815"/>
              <a:gd name="connsiteY49" fmla="*/ 1859877 h 1987467"/>
              <a:gd name="connsiteX50" fmla="*/ 3307227 w 3983815"/>
              <a:gd name="connsiteY50" fmla="*/ 1881142 h 1987467"/>
              <a:gd name="connsiteX51" fmla="*/ 3158371 w 3983815"/>
              <a:gd name="connsiteY51" fmla="*/ 1902407 h 1987467"/>
              <a:gd name="connsiteX52" fmla="*/ 2945720 w 3983815"/>
              <a:gd name="connsiteY52" fmla="*/ 1923672 h 1987467"/>
              <a:gd name="connsiteX53" fmla="*/ 2679906 w 3983815"/>
              <a:gd name="connsiteY53" fmla="*/ 1934305 h 1987467"/>
              <a:gd name="connsiteX54" fmla="*/ 2445990 w 3983815"/>
              <a:gd name="connsiteY54" fmla="*/ 1944937 h 1987467"/>
              <a:gd name="connsiteX55" fmla="*/ 2371562 w 3983815"/>
              <a:gd name="connsiteY55" fmla="*/ 1955570 h 1987467"/>
              <a:gd name="connsiteX56" fmla="*/ 2307767 w 3983815"/>
              <a:gd name="connsiteY56" fmla="*/ 1976835 h 1987467"/>
              <a:gd name="connsiteX57" fmla="*/ 1999422 w 3983815"/>
              <a:gd name="connsiteY57" fmla="*/ 1987467 h 1987467"/>
              <a:gd name="connsiteX58" fmla="*/ 1340204 w 3983815"/>
              <a:gd name="connsiteY58" fmla="*/ 1976835 h 1987467"/>
              <a:gd name="connsiteX59" fmla="*/ 1170083 w 3983815"/>
              <a:gd name="connsiteY59" fmla="*/ 1955570 h 1987467"/>
              <a:gd name="connsiteX60" fmla="*/ 1138185 w 3983815"/>
              <a:gd name="connsiteY60" fmla="*/ 1934305 h 1987467"/>
              <a:gd name="connsiteX61" fmla="*/ 1095655 w 3983815"/>
              <a:gd name="connsiteY61" fmla="*/ 1923672 h 1987467"/>
              <a:gd name="connsiteX62" fmla="*/ 1063757 w 3983815"/>
              <a:gd name="connsiteY62" fmla="*/ 1913040 h 1987467"/>
              <a:gd name="connsiteX63" fmla="*/ 1021227 w 3983815"/>
              <a:gd name="connsiteY63" fmla="*/ 1902407 h 1987467"/>
              <a:gd name="connsiteX64" fmla="*/ 925534 w 3983815"/>
              <a:gd name="connsiteY64" fmla="*/ 1870509 h 1987467"/>
              <a:gd name="connsiteX65" fmla="*/ 893636 w 3983815"/>
              <a:gd name="connsiteY65" fmla="*/ 1859877 h 1987467"/>
              <a:gd name="connsiteX66" fmla="*/ 808576 w 3983815"/>
              <a:gd name="connsiteY66" fmla="*/ 1849244 h 1987467"/>
              <a:gd name="connsiteX67" fmla="*/ 734148 w 3983815"/>
              <a:gd name="connsiteY67" fmla="*/ 1817347 h 1987467"/>
              <a:gd name="connsiteX68" fmla="*/ 670353 w 3983815"/>
              <a:gd name="connsiteY68" fmla="*/ 1796081 h 1987467"/>
              <a:gd name="connsiteX69" fmla="*/ 627822 w 3983815"/>
              <a:gd name="connsiteY69" fmla="*/ 1785449 h 1987467"/>
              <a:gd name="connsiteX70" fmla="*/ 468334 w 3983815"/>
              <a:gd name="connsiteY70" fmla="*/ 1764184 h 1987467"/>
              <a:gd name="connsiteX71" fmla="*/ 362008 w 3983815"/>
              <a:gd name="connsiteY71" fmla="*/ 1732286 h 1987467"/>
              <a:gd name="connsiteX72" fmla="*/ 330111 w 3983815"/>
              <a:gd name="connsiteY72" fmla="*/ 1721654 h 1987467"/>
              <a:gd name="connsiteX73" fmla="*/ 276948 w 3983815"/>
              <a:gd name="connsiteY73" fmla="*/ 1679123 h 1987467"/>
              <a:gd name="connsiteX74" fmla="*/ 245050 w 3983815"/>
              <a:gd name="connsiteY74" fmla="*/ 1668491 h 1987467"/>
              <a:gd name="connsiteX75" fmla="*/ 213153 w 3983815"/>
              <a:gd name="connsiteY75" fmla="*/ 1647226 h 1987467"/>
              <a:gd name="connsiteX76" fmla="*/ 191888 w 3983815"/>
              <a:gd name="connsiteY76" fmla="*/ 1615328 h 1987467"/>
              <a:gd name="connsiteX77" fmla="*/ 170622 w 3983815"/>
              <a:gd name="connsiteY77" fmla="*/ 1594063 h 1987467"/>
              <a:gd name="connsiteX78" fmla="*/ 138725 w 3983815"/>
              <a:gd name="connsiteY78" fmla="*/ 1530267 h 1987467"/>
              <a:gd name="connsiteX79" fmla="*/ 106827 w 3983815"/>
              <a:gd name="connsiteY79" fmla="*/ 1498370 h 1987467"/>
              <a:gd name="connsiteX80" fmla="*/ 64297 w 3983815"/>
              <a:gd name="connsiteY80" fmla="*/ 1434574 h 1987467"/>
              <a:gd name="connsiteX81" fmla="*/ 53664 w 3983815"/>
              <a:gd name="connsiteY81" fmla="*/ 1392044 h 1987467"/>
              <a:gd name="connsiteX82" fmla="*/ 43032 w 3983815"/>
              <a:gd name="connsiteY82" fmla="*/ 1328249 h 1987467"/>
              <a:gd name="connsiteX83" fmla="*/ 32399 w 3983815"/>
              <a:gd name="connsiteY83" fmla="*/ 1275086 h 1987467"/>
              <a:gd name="connsiteX84" fmla="*/ 32399 w 3983815"/>
              <a:gd name="connsiteY84" fmla="*/ 977374 h 1987467"/>
              <a:gd name="connsiteX85" fmla="*/ 11134 w 3983815"/>
              <a:gd name="connsiteY85" fmla="*/ 892314 h 1987467"/>
              <a:gd name="connsiteX86" fmla="*/ 501 w 3983815"/>
              <a:gd name="connsiteY86" fmla="*/ 807254 h 1987467"/>
              <a:gd name="connsiteX87" fmla="*/ 501 w 3983815"/>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66446 w 4004307"/>
              <a:gd name="connsiteY34" fmla="*/ 110496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77078 w 4004307"/>
              <a:gd name="connsiteY33" fmla="*/ 1073067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13283 w 4004307"/>
              <a:gd name="connsiteY31" fmla="*/ 307523 h 1987467"/>
              <a:gd name="connsiteX32" fmla="*/ 3957501 w 4004307"/>
              <a:gd name="connsiteY32" fmla="*/ 525506 h 1987467"/>
              <a:gd name="connsiteX33" fmla="*/ 3987711 w 4004307"/>
              <a:gd name="connsiteY33" fmla="*/ 941204 h 1987467"/>
              <a:gd name="connsiteX34" fmla="*/ 3987711 w 4004307"/>
              <a:gd name="connsiteY34" fmla="*/ 1129445 h 1987467"/>
              <a:gd name="connsiteX35" fmla="*/ 3955813 w 4004307"/>
              <a:gd name="connsiteY35" fmla="*/ 1423942 h 1987467"/>
              <a:gd name="connsiteX36" fmla="*/ 3913283 w 4004307"/>
              <a:gd name="connsiteY36" fmla="*/ 1519635 h 1987467"/>
              <a:gd name="connsiteX37" fmla="*/ 3902650 w 4004307"/>
              <a:gd name="connsiteY37" fmla="*/ 1551533 h 1987467"/>
              <a:gd name="connsiteX38" fmla="*/ 3838855 w 4004307"/>
              <a:gd name="connsiteY38" fmla="*/ 1594063 h 1987467"/>
              <a:gd name="connsiteX39" fmla="*/ 3775060 w 4004307"/>
              <a:gd name="connsiteY39" fmla="*/ 1636593 h 1987467"/>
              <a:gd name="connsiteX40" fmla="*/ 3743162 w 4004307"/>
              <a:gd name="connsiteY40" fmla="*/ 1657858 h 1987467"/>
              <a:gd name="connsiteX41" fmla="*/ 3721897 w 4004307"/>
              <a:gd name="connsiteY41" fmla="*/ 1689756 h 1987467"/>
              <a:gd name="connsiteX42" fmla="*/ 3689999 w 4004307"/>
              <a:gd name="connsiteY42" fmla="*/ 1700388 h 1987467"/>
              <a:gd name="connsiteX43" fmla="*/ 3626204 w 4004307"/>
              <a:gd name="connsiteY43" fmla="*/ 1742919 h 1987467"/>
              <a:gd name="connsiteX44" fmla="*/ 3594306 w 4004307"/>
              <a:gd name="connsiteY44" fmla="*/ 1764184 h 1987467"/>
              <a:gd name="connsiteX45" fmla="*/ 3562408 w 4004307"/>
              <a:gd name="connsiteY45" fmla="*/ 1785449 h 1987467"/>
              <a:gd name="connsiteX46" fmla="*/ 3519878 w 4004307"/>
              <a:gd name="connsiteY46" fmla="*/ 1806714 h 1987467"/>
              <a:gd name="connsiteX47" fmla="*/ 3487981 w 4004307"/>
              <a:gd name="connsiteY47" fmla="*/ 1817347 h 1987467"/>
              <a:gd name="connsiteX48" fmla="*/ 3456083 w 4004307"/>
              <a:gd name="connsiteY48" fmla="*/ 1838612 h 1987467"/>
              <a:gd name="connsiteX49" fmla="*/ 3339125 w 4004307"/>
              <a:gd name="connsiteY49" fmla="*/ 1859877 h 1987467"/>
              <a:gd name="connsiteX50" fmla="*/ 3307227 w 4004307"/>
              <a:gd name="connsiteY50" fmla="*/ 1881142 h 1987467"/>
              <a:gd name="connsiteX51" fmla="*/ 3158371 w 4004307"/>
              <a:gd name="connsiteY51" fmla="*/ 1902407 h 1987467"/>
              <a:gd name="connsiteX52" fmla="*/ 2945720 w 4004307"/>
              <a:gd name="connsiteY52" fmla="*/ 1923672 h 1987467"/>
              <a:gd name="connsiteX53" fmla="*/ 2679906 w 4004307"/>
              <a:gd name="connsiteY53" fmla="*/ 1934305 h 1987467"/>
              <a:gd name="connsiteX54" fmla="*/ 2445990 w 4004307"/>
              <a:gd name="connsiteY54" fmla="*/ 1944937 h 1987467"/>
              <a:gd name="connsiteX55" fmla="*/ 2371562 w 4004307"/>
              <a:gd name="connsiteY55" fmla="*/ 1955570 h 1987467"/>
              <a:gd name="connsiteX56" fmla="*/ 2307767 w 4004307"/>
              <a:gd name="connsiteY56" fmla="*/ 1976835 h 1987467"/>
              <a:gd name="connsiteX57" fmla="*/ 1999422 w 4004307"/>
              <a:gd name="connsiteY57" fmla="*/ 1987467 h 1987467"/>
              <a:gd name="connsiteX58" fmla="*/ 1340204 w 4004307"/>
              <a:gd name="connsiteY58" fmla="*/ 1976835 h 1987467"/>
              <a:gd name="connsiteX59" fmla="*/ 1170083 w 4004307"/>
              <a:gd name="connsiteY59" fmla="*/ 1955570 h 1987467"/>
              <a:gd name="connsiteX60" fmla="*/ 1138185 w 4004307"/>
              <a:gd name="connsiteY60" fmla="*/ 1934305 h 1987467"/>
              <a:gd name="connsiteX61" fmla="*/ 1095655 w 4004307"/>
              <a:gd name="connsiteY61" fmla="*/ 1923672 h 1987467"/>
              <a:gd name="connsiteX62" fmla="*/ 1063757 w 4004307"/>
              <a:gd name="connsiteY62" fmla="*/ 1913040 h 1987467"/>
              <a:gd name="connsiteX63" fmla="*/ 1021227 w 4004307"/>
              <a:gd name="connsiteY63" fmla="*/ 1902407 h 1987467"/>
              <a:gd name="connsiteX64" fmla="*/ 925534 w 4004307"/>
              <a:gd name="connsiteY64" fmla="*/ 1870509 h 1987467"/>
              <a:gd name="connsiteX65" fmla="*/ 893636 w 4004307"/>
              <a:gd name="connsiteY65" fmla="*/ 1859877 h 1987467"/>
              <a:gd name="connsiteX66" fmla="*/ 808576 w 4004307"/>
              <a:gd name="connsiteY66" fmla="*/ 1849244 h 1987467"/>
              <a:gd name="connsiteX67" fmla="*/ 734148 w 4004307"/>
              <a:gd name="connsiteY67" fmla="*/ 1817347 h 1987467"/>
              <a:gd name="connsiteX68" fmla="*/ 670353 w 4004307"/>
              <a:gd name="connsiteY68" fmla="*/ 1796081 h 1987467"/>
              <a:gd name="connsiteX69" fmla="*/ 627822 w 4004307"/>
              <a:gd name="connsiteY69" fmla="*/ 1785449 h 1987467"/>
              <a:gd name="connsiteX70" fmla="*/ 468334 w 4004307"/>
              <a:gd name="connsiteY70" fmla="*/ 1764184 h 1987467"/>
              <a:gd name="connsiteX71" fmla="*/ 362008 w 4004307"/>
              <a:gd name="connsiteY71" fmla="*/ 1732286 h 1987467"/>
              <a:gd name="connsiteX72" fmla="*/ 330111 w 4004307"/>
              <a:gd name="connsiteY72" fmla="*/ 1721654 h 1987467"/>
              <a:gd name="connsiteX73" fmla="*/ 276948 w 4004307"/>
              <a:gd name="connsiteY73" fmla="*/ 1679123 h 1987467"/>
              <a:gd name="connsiteX74" fmla="*/ 245050 w 4004307"/>
              <a:gd name="connsiteY74" fmla="*/ 1668491 h 1987467"/>
              <a:gd name="connsiteX75" fmla="*/ 213153 w 4004307"/>
              <a:gd name="connsiteY75" fmla="*/ 1647226 h 1987467"/>
              <a:gd name="connsiteX76" fmla="*/ 191888 w 4004307"/>
              <a:gd name="connsiteY76" fmla="*/ 1615328 h 1987467"/>
              <a:gd name="connsiteX77" fmla="*/ 170622 w 4004307"/>
              <a:gd name="connsiteY77" fmla="*/ 1594063 h 1987467"/>
              <a:gd name="connsiteX78" fmla="*/ 138725 w 4004307"/>
              <a:gd name="connsiteY78" fmla="*/ 1530267 h 1987467"/>
              <a:gd name="connsiteX79" fmla="*/ 106827 w 4004307"/>
              <a:gd name="connsiteY79" fmla="*/ 1498370 h 1987467"/>
              <a:gd name="connsiteX80" fmla="*/ 64297 w 4004307"/>
              <a:gd name="connsiteY80" fmla="*/ 1434574 h 1987467"/>
              <a:gd name="connsiteX81" fmla="*/ 53664 w 4004307"/>
              <a:gd name="connsiteY81" fmla="*/ 1392044 h 1987467"/>
              <a:gd name="connsiteX82" fmla="*/ 43032 w 4004307"/>
              <a:gd name="connsiteY82" fmla="*/ 1328249 h 1987467"/>
              <a:gd name="connsiteX83" fmla="*/ 32399 w 4004307"/>
              <a:gd name="connsiteY83" fmla="*/ 1275086 h 1987467"/>
              <a:gd name="connsiteX84" fmla="*/ 32399 w 4004307"/>
              <a:gd name="connsiteY84" fmla="*/ 977374 h 1987467"/>
              <a:gd name="connsiteX85" fmla="*/ 11134 w 4004307"/>
              <a:gd name="connsiteY85" fmla="*/ 892314 h 1987467"/>
              <a:gd name="connsiteX86" fmla="*/ 501 w 4004307"/>
              <a:gd name="connsiteY86" fmla="*/ 807254 h 1987467"/>
              <a:gd name="connsiteX87" fmla="*/ 501 w 4004307"/>
              <a:gd name="connsiteY87"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892018 w 4004307"/>
              <a:gd name="connsiteY30" fmla="*/ 275626 h 1987467"/>
              <a:gd name="connsiteX31" fmla="*/ 3957501 w 4004307"/>
              <a:gd name="connsiteY31" fmla="*/ 525506 h 1987467"/>
              <a:gd name="connsiteX32" fmla="*/ 3987711 w 4004307"/>
              <a:gd name="connsiteY32" fmla="*/ 941204 h 1987467"/>
              <a:gd name="connsiteX33" fmla="*/ 3987711 w 4004307"/>
              <a:gd name="connsiteY33" fmla="*/ 1129445 h 1987467"/>
              <a:gd name="connsiteX34" fmla="*/ 3955813 w 4004307"/>
              <a:gd name="connsiteY34" fmla="*/ 1423942 h 1987467"/>
              <a:gd name="connsiteX35" fmla="*/ 3913283 w 4004307"/>
              <a:gd name="connsiteY35" fmla="*/ 1519635 h 1987467"/>
              <a:gd name="connsiteX36" fmla="*/ 3902650 w 4004307"/>
              <a:gd name="connsiteY36" fmla="*/ 1551533 h 1987467"/>
              <a:gd name="connsiteX37" fmla="*/ 3838855 w 4004307"/>
              <a:gd name="connsiteY37" fmla="*/ 1594063 h 1987467"/>
              <a:gd name="connsiteX38" fmla="*/ 3775060 w 4004307"/>
              <a:gd name="connsiteY38" fmla="*/ 1636593 h 1987467"/>
              <a:gd name="connsiteX39" fmla="*/ 3743162 w 4004307"/>
              <a:gd name="connsiteY39" fmla="*/ 1657858 h 1987467"/>
              <a:gd name="connsiteX40" fmla="*/ 3721897 w 4004307"/>
              <a:gd name="connsiteY40" fmla="*/ 1689756 h 1987467"/>
              <a:gd name="connsiteX41" fmla="*/ 3689999 w 4004307"/>
              <a:gd name="connsiteY41" fmla="*/ 1700388 h 1987467"/>
              <a:gd name="connsiteX42" fmla="*/ 3626204 w 4004307"/>
              <a:gd name="connsiteY42" fmla="*/ 1742919 h 1987467"/>
              <a:gd name="connsiteX43" fmla="*/ 3594306 w 4004307"/>
              <a:gd name="connsiteY43" fmla="*/ 1764184 h 1987467"/>
              <a:gd name="connsiteX44" fmla="*/ 3562408 w 4004307"/>
              <a:gd name="connsiteY44" fmla="*/ 1785449 h 1987467"/>
              <a:gd name="connsiteX45" fmla="*/ 3519878 w 4004307"/>
              <a:gd name="connsiteY45" fmla="*/ 1806714 h 1987467"/>
              <a:gd name="connsiteX46" fmla="*/ 3487981 w 4004307"/>
              <a:gd name="connsiteY46" fmla="*/ 1817347 h 1987467"/>
              <a:gd name="connsiteX47" fmla="*/ 3456083 w 4004307"/>
              <a:gd name="connsiteY47" fmla="*/ 1838612 h 1987467"/>
              <a:gd name="connsiteX48" fmla="*/ 3339125 w 4004307"/>
              <a:gd name="connsiteY48" fmla="*/ 1859877 h 1987467"/>
              <a:gd name="connsiteX49" fmla="*/ 3307227 w 4004307"/>
              <a:gd name="connsiteY49" fmla="*/ 1881142 h 1987467"/>
              <a:gd name="connsiteX50" fmla="*/ 3158371 w 4004307"/>
              <a:gd name="connsiteY50" fmla="*/ 1902407 h 1987467"/>
              <a:gd name="connsiteX51" fmla="*/ 2945720 w 4004307"/>
              <a:gd name="connsiteY51" fmla="*/ 1923672 h 1987467"/>
              <a:gd name="connsiteX52" fmla="*/ 2679906 w 4004307"/>
              <a:gd name="connsiteY52" fmla="*/ 1934305 h 1987467"/>
              <a:gd name="connsiteX53" fmla="*/ 2445990 w 4004307"/>
              <a:gd name="connsiteY53" fmla="*/ 1944937 h 1987467"/>
              <a:gd name="connsiteX54" fmla="*/ 2371562 w 4004307"/>
              <a:gd name="connsiteY54" fmla="*/ 1955570 h 1987467"/>
              <a:gd name="connsiteX55" fmla="*/ 2307767 w 4004307"/>
              <a:gd name="connsiteY55" fmla="*/ 1976835 h 1987467"/>
              <a:gd name="connsiteX56" fmla="*/ 1999422 w 4004307"/>
              <a:gd name="connsiteY56" fmla="*/ 1987467 h 1987467"/>
              <a:gd name="connsiteX57" fmla="*/ 1340204 w 4004307"/>
              <a:gd name="connsiteY57" fmla="*/ 1976835 h 1987467"/>
              <a:gd name="connsiteX58" fmla="*/ 1170083 w 4004307"/>
              <a:gd name="connsiteY58" fmla="*/ 1955570 h 1987467"/>
              <a:gd name="connsiteX59" fmla="*/ 1138185 w 4004307"/>
              <a:gd name="connsiteY59" fmla="*/ 1934305 h 1987467"/>
              <a:gd name="connsiteX60" fmla="*/ 1095655 w 4004307"/>
              <a:gd name="connsiteY60" fmla="*/ 1923672 h 1987467"/>
              <a:gd name="connsiteX61" fmla="*/ 1063757 w 4004307"/>
              <a:gd name="connsiteY61" fmla="*/ 1913040 h 1987467"/>
              <a:gd name="connsiteX62" fmla="*/ 1021227 w 4004307"/>
              <a:gd name="connsiteY62" fmla="*/ 1902407 h 1987467"/>
              <a:gd name="connsiteX63" fmla="*/ 925534 w 4004307"/>
              <a:gd name="connsiteY63" fmla="*/ 1870509 h 1987467"/>
              <a:gd name="connsiteX64" fmla="*/ 893636 w 4004307"/>
              <a:gd name="connsiteY64" fmla="*/ 1859877 h 1987467"/>
              <a:gd name="connsiteX65" fmla="*/ 808576 w 4004307"/>
              <a:gd name="connsiteY65" fmla="*/ 1849244 h 1987467"/>
              <a:gd name="connsiteX66" fmla="*/ 734148 w 4004307"/>
              <a:gd name="connsiteY66" fmla="*/ 1817347 h 1987467"/>
              <a:gd name="connsiteX67" fmla="*/ 670353 w 4004307"/>
              <a:gd name="connsiteY67" fmla="*/ 1796081 h 1987467"/>
              <a:gd name="connsiteX68" fmla="*/ 627822 w 4004307"/>
              <a:gd name="connsiteY68" fmla="*/ 1785449 h 1987467"/>
              <a:gd name="connsiteX69" fmla="*/ 468334 w 4004307"/>
              <a:gd name="connsiteY69" fmla="*/ 1764184 h 1987467"/>
              <a:gd name="connsiteX70" fmla="*/ 362008 w 4004307"/>
              <a:gd name="connsiteY70" fmla="*/ 1732286 h 1987467"/>
              <a:gd name="connsiteX71" fmla="*/ 330111 w 4004307"/>
              <a:gd name="connsiteY71" fmla="*/ 1721654 h 1987467"/>
              <a:gd name="connsiteX72" fmla="*/ 276948 w 4004307"/>
              <a:gd name="connsiteY72" fmla="*/ 1679123 h 1987467"/>
              <a:gd name="connsiteX73" fmla="*/ 245050 w 4004307"/>
              <a:gd name="connsiteY73" fmla="*/ 1668491 h 1987467"/>
              <a:gd name="connsiteX74" fmla="*/ 213153 w 4004307"/>
              <a:gd name="connsiteY74" fmla="*/ 1647226 h 1987467"/>
              <a:gd name="connsiteX75" fmla="*/ 191888 w 4004307"/>
              <a:gd name="connsiteY75" fmla="*/ 1615328 h 1987467"/>
              <a:gd name="connsiteX76" fmla="*/ 170622 w 4004307"/>
              <a:gd name="connsiteY76" fmla="*/ 1594063 h 1987467"/>
              <a:gd name="connsiteX77" fmla="*/ 138725 w 4004307"/>
              <a:gd name="connsiteY77" fmla="*/ 1530267 h 1987467"/>
              <a:gd name="connsiteX78" fmla="*/ 106827 w 4004307"/>
              <a:gd name="connsiteY78" fmla="*/ 1498370 h 1987467"/>
              <a:gd name="connsiteX79" fmla="*/ 64297 w 4004307"/>
              <a:gd name="connsiteY79" fmla="*/ 1434574 h 1987467"/>
              <a:gd name="connsiteX80" fmla="*/ 53664 w 4004307"/>
              <a:gd name="connsiteY80" fmla="*/ 1392044 h 1987467"/>
              <a:gd name="connsiteX81" fmla="*/ 43032 w 4004307"/>
              <a:gd name="connsiteY81" fmla="*/ 1328249 h 1987467"/>
              <a:gd name="connsiteX82" fmla="*/ 32399 w 4004307"/>
              <a:gd name="connsiteY82" fmla="*/ 1275086 h 1987467"/>
              <a:gd name="connsiteX83" fmla="*/ 32399 w 4004307"/>
              <a:gd name="connsiteY83" fmla="*/ 977374 h 1987467"/>
              <a:gd name="connsiteX84" fmla="*/ 11134 w 4004307"/>
              <a:gd name="connsiteY84" fmla="*/ 892314 h 1987467"/>
              <a:gd name="connsiteX85" fmla="*/ 501 w 4004307"/>
              <a:gd name="connsiteY85" fmla="*/ 807254 h 1987467"/>
              <a:gd name="connsiteX86" fmla="*/ 501 w 4004307"/>
              <a:gd name="connsiteY86"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49488 w 4004307"/>
              <a:gd name="connsiteY29" fmla="*/ 211830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53795 w 4004307"/>
              <a:gd name="connsiteY28" fmla="*/ 137402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689999 w 4004307"/>
              <a:gd name="connsiteY27" fmla="*/ 116137 h 1987467"/>
              <a:gd name="connsiteX28" fmla="*/ 3746032 w 4004307"/>
              <a:gd name="connsiteY28" fmla="*/ 188241 h 1987467"/>
              <a:gd name="connsiteX29" fmla="*/ 3866872 w 4004307"/>
              <a:gd name="connsiteY29" fmla="*/ 376482 h 1987467"/>
              <a:gd name="connsiteX30" fmla="*/ 3957501 w 4004307"/>
              <a:gd name="connsiteY30" fmla="*/ 525506 h 1987467"/>
              <a:gd name="connsiteX31" fmla="*/ 3987711 w 4004307"/>
              <a:gd name="connsiteY31" fmla="*/ 941204 h 1987467"/>
              <a:gd name="connsiteX32" fmla="*/ 3987711 w 4004307"/>
              <a:gd name="connsiteY32" fmla="*/ 1129445 h 1987467"/>
              <a:gd name="connsiteX33" fmla="*/ 3955813 w 4004307"/>
              <a:gd name="connsiteY33" fmla="*/ 1423942 h 1987467"/>
              <a:gd name="connsiteX34" fmla="*/ 3913283 w 4004307"/>
              <a:gd name="connsiteY34" fmla="*/ 1519635 h 1987467"/>
              <a:gd name="connsiteX35" fmla="*/ 3902650 w 4004307"/>
              <a:gd name="connsiteY35" fmla="*/ 1551533 h 1987467"/>
              <a:gd name="connsiteX36" fmla="*/ 3838855 w 4004307"/>
              <a:gd name="connsiteY36" fmla="*/ 1594063 h 1987467"/>
              <a:gd name="connsiteX37" fmla="*/ 3775060 w 4004307"/>
              <a:gd name="connsiteY37" fmla="*/ 1636593 h 1987467"/>
              <a:gd name="connsiteX38" fmla="*/ 3743162 w 4004307"/>
              <a:gd name="connsiteY38" fmla="*/ 1657858 h 1987467"/>
              <a:gd name="connsiteX39" fmla="*/ 3721897 w 4004307"/>
              <a:gd name="connsiteY39" fmla="*/ 1689756 h 1987467"/>
              <a:gd name="connsiteX40" fmla="*/ 3689999 w 4004307"/>
              <a:gd name="connsiteY40" fmla="*/ 1700388 h 1987467"/>
              <a:gd name="connsiteX41" fmla="*/ 3626204 w 4004307"/>
              <a:gd name="connsiteY41" fmla="*/ 1742919 h 1987467"/>
              <a:gd name="connsiteX42" fmla="*/ 3594306 w 4004307"/>
              <a:gd name="connsiteY42" fmla="*/ 1764184 h 1987467"/>
              <a:gd name="connsiteX43" fmla="*/ 3562408 w 4004307"/>
              <a:gd name="connsiteY43" fmla="*/ 1785449 h 1987467"/>
              <a:gd name="connsiteX44" fmla="*/ 3519878 w 4004307"/>
              <a:gd name="connsiteY44" fmla="*/ 1806714 h 1987467"/>
              <a:gd name="connsiteX45" fmla="*/ 3487981 w 4004307"/>
              <a:gd name="connsiteY45" fmla="*/ 1817347 h 1987467"/>
              <a:gd name="connsiteX46" fmla="*/ 3456083 w 4004307"/>
              <a:gd name="connsiteY46" fmla="*/ 1838612 h 1987467"/>
              <a:gd name="connsiteX47" fmla="*/ 3339125 w 4004307"/>
              <a:gd name="connsiteY47" fmla="*/ 1859877 h 1987467"/>
              <a:gd name="connsiteX48" fmla="*/ 3307227 w 4004307"/>
              <a:gd name="connsiteY48" fmla="*/ 1881142 h 1987467"/>
              <a:gd name="connsiteX49" fmla="*/ 3158371 w 4004307"/>
              <a:gd name="connsiteY49" fmla="*/ 1902407 h 1987467"/>
              <a:gd name="connsiteX50" fmla="*/ 2945720 w 4004307"/>
              <a:gd name="connsiteY50" fmla="*/ 1923672 h 1987467"/>
              <a:gd name="connsiteX51" fmla="*/ 2679906 w 4004307"/>
              <a:gd name="connsiteY51" fmla="*/ 1934305 h 1987467"/>
              <a:gd name="connsiteX52" fmla="*/ 2445990 w 4004307"/>
              <a:gd name="connsiteY52" fmla="*/ 1944937 h 1987467"/>
              <a:gd name="connsiteX53" fmla="*/ 2371562 w 4004307"/>
              <a:gd name="connsiteY53" fmla="*/ 1955570 h 1987467"/>
              <a:gd name="connsiteX54" fmla="*/ 2307767 w 4004307"/>
              <a:gd name="connsiteY54" fmla="*/ 1976835 h 1987467"/>
              <a:gd name="connsiteX55" fmla="*/ 1999422 w 4004307"/>
              <a:gd name="connsiteY55" fmla="*/ 1987467 h 1987467"/>
              <a:gd name="connsiteX56" fmla="*/ 1340204 w 4004307"/>
              <a:gd name="connsiteY56" fmla="*/ 1976835 h 1987467"/>
              <a:gd name="connsiteX57" fmla="*/ 1170083 w 4004307"/>
              <a:gd name="connsiteY57" fmla="*/ 1955570 h 1987467"/>
              <a:gd name="connsiteX58" fmla="*/ 1138185 w 4004307"/>
              <a:gd name="connsiteY58" fmla="*/ 1934305 h 1987467"/>
              <a:gd name="connsiteX59" fmla="*/ 1095655 w 4004307"/>
              <a:gd name="connsiteY59" fmla="*/ 1923672 h 1987467"/>
              <a:gd name="connsiteX60" fmla="*/ 1063757 w 4004307"/>
              <a:gd name="connsiteY60" fmla="*/ 1913040 h 1987467"/>
              <a:gd name="connsiteX61" fmla="*/ 1021227 w 4004307"/>
              <a:gd name="connsiteY61" fmla="*/ 1902407 h 1987467"/>
              <a:gd name="connsiteX62" fmla="*/ 925534 w 4004307"/>
              <a:gd name="connsiteY62" fmla="*/ 1870509 h 1987467"/>
              <a:gd name="connsiteX63" fmla="*/ 893636 w 4004307"/>
              <a:gd name="connsiteY63" fmla="*/ 1859877 h 1987467"/>
              <a:gd name="connsiteX64" fmla="*/ 808576 w 4004307"/>
              <a:gd name="connsiteY64" fmla="*/ 1849244 h 1987467"/>
              <a:gd name="connsiteX65" fmla="*/ 734148 w 4004307"/>
              <a:gd name="connsiteY65" fmla="*/ 1817347 h 1987467"/>
              <a:gd name="connsiteX66" fmla="*/ 670353 w 4004307"/>
              <a:gd name="connsiteY66" fmla="*/ 1796081 h 1987467"/>
              <a:gd name="connsiteX67" fmla="*/ 627822 w 4004307"/>
              <a:gd name="connsiteY67" fmla="*/ 1785449 h 1987467"/>
              <a:gd name="connsiteX68" fmla="*/ 468334 w 4004307"/>
              <a:gd name="connsiteY68" fmla="*/ 1764184 h 1987467"/>
              <a:gd name="connsiteX69" fmla="*/ 362008 w 4004307"/>
              <a:gd name="connsiteY69" fmla="*/ 1732286 h 1987467"/>
              <a:gd name="connsiteX70" fmla="*/ 330111 w 4004307"/>
              <a:gd name="connsiteY70" fmla="*/ 1721654 h 1987467"/>
              <a:gd name="connsiteX71" fmla="*/ 276948 w 4004307"/>
              <a:gd name="connsiteY71" fmla="*/ 1679123 h 1987467"/>
              <a:gd name="connsiteX72" fmla="*/ 245050 w 4004307"/>
              <a:gd name="connsiteY72" fmla="*/ 1668491 h 1987467"/>
              <a:gd name="connsiteX73" fmla="*/ 213153 w 4004307"/>
              <a:gd name="connsiteY73" fmla="*/ 1647226 h 1987467"/>
              <a:gd name="connsiteX74" fmla="*/ 191888 w 4004307"/>
              <a:gd name="connsiteY74" fmla="*/ 1615328 h 1987467"/>
              <a:gd name="connsiteX75" fmla="*/ 170622 w 4004307"/>
              <a:gd name="connsiteY75" fmla="*/ 1594063 h 1987467"/>
              <a:gd name="connsiteX76" fmla="*/ 138725 w 4004307"/>
              <a:gd name="connsiteY76" fmla="*/ 1530267 h 1987467"/>
              <a:gd name="connsiteX77" fmla="*/ 106827 w 4004307"/>
              <a:gd name="connsiteY77" fmla="*/ 1498370 h 1987467"/>
              <a:gd name="connsiteX78" fmla="*/ 64297 w 4004307"/>
              <a:gd name="connsiteY78" fmla="*/ 1434574 h 1987467"/>
              <a:gd name="connsiteX79" fmla="*/ 53664 w 4004307"/>
              <a:gd name="connsiteY79" fmla="*/ 1392044 h 1987467"/>
              <a:gd name="connsiteX80" fmla="*/ 43032 w 4004307"/>
              <a:gd name="connsiteY80" fmla="*/ 1328249 h 1987467"/>
              <a:gd name="connsiteX81" fmla="*/ 32399 w 4004307"/>
              <a:gd name="connsiteY81" fmla="*/ 1275086 h 1987467"/>
              <a:gd name="connsiteX82" fmla="*/ 32399 w 4004307"/>
              <a:gd name="connsiteY82" fmla="*/ 977374 h 1987467"/>
              <a:gd name="connsiteX83" fmla="*/ 11134 w 4004307"/>
              <a:gd name="connsiteY83" fmla="*/ 892314 h 1987467"/>
              <a:gd name="connsiteX84" fmla="*/ 501 w 4004307"/>
              <a:gd name="connsiteY84" fmla="*/ 807254 h 1987467"/>
              <a:gd name="connsiteX85" fmla="*/ 501 w 4004307"/>
              <a:gd name="connsiteY85"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66872 w 4004307"/>
              <a:gd name="connsiteY28" fmla="*/ 376482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4004307"/>
              <a:gd name="connsiteY0" fmla="*/ 722193 h 1987467"/>
              <a:gd name="connsiteX1" fmla="*/ 32399 w 4004307"/>
              <a:gd name="connsiteY1" fmla="*/ 605235 h 1987467"/>
              <a:gd name="connsiteX2" fmla="*/ 43032 w 4004307"/>
              <a:gd name="connsiteY2" fmla="*/ 562705 h 1987467"/>
              <a:gd name="connsiteX3" fmla="*/ 64297 w 4004307"/>
              <a:gd name="connsiteY3" fmla="*/ 403216 h 1987467"/>
              <a:gd name="connsiteX4" fmla="*/ 85562 w 4004307"/>
              <a:gd name="connsiteY4" fmla="*/ 328788 h 1987467"/>
              <a:gd name="connsiteX5" fmla="*/ 117460 w 4004307"/>
              <a:gd name="connsiteY5" fmla="*/ 307523 h 1987467"/>
              <a:gd name="connsiteX6" fmla="*/ 181255 w 4004307"/>
              <a:gd name="connsiteY6" fmla="*/ 222463 h 1987467"/>
              <a:gd name="connsiteX7" fmla="*/ 202520 w 4004307"/>
              <a:gd name="connsiteY7" fmla="*/ 190565 h 1987467"/>
              <a:gd name="connsiteX8" fmla="*/ 266315 w 4004307"/>
              <a:gd name="connsiteY8" fmla="*/ 158667 h 1987467"/>
              <a:gd name="connsiteX9" fmla="*/ 298213 w 4004307"/>
              <a:gd name="connsiteY9" fmla="*/ 137402 h 1987467"/>
              <a:gd name="connsiteX10" fmla="*/ 478967 w 4004307"/>
              <a:gd name="connsiteY10" fmla="*/ 116137 h 1987467"/>
              <a:gd name="connsiteX11" fmla="*/ 542762 w 4004307"/>
              <a:gd name="connsiteY11" fmla="*/ 105505 h 1987467"/>
              <a:gd name="connsiteX12" fmla="*/ 595925 w 4004307"/>
              <a:gd name="connsiteY12" fmla="*/ 94872 h 1987467"/>
              <a:gd name="connsiteX13" fmla="*/ 1021227 w 4004307"/>
              <a:gd name="connsiteY13" fmla="*/ 84240 h 1987467"/>
              <a:gd name="connsiteX14" fmla="*/ 1276408 w 4004307"/>
              <a:gd name="connsiteY14" fmla="*/ 62974 h 1987467"/>
              <a:gd name="connsiteX15" fmla="*/ 1329571 w 4004307"/>
              <a:gd name="connsiteY15" fmla="*/ 52342 h 1987467"/>
              <a:gd name="connsiteX16" fmla="*/ 1414632 w 4004307"/>
              <a:gd name="connsiteY16" fmla="*/ 41709 h 1987467"/>
              <a:gd name="connsiteX17" fmla="*/ 1457162 w 4004307"/>
              <a:gd name="connsiteY17" fmla="*/ 31077 h 1987467"/>
              <a:gd name="connsiteX18" fmla="*/ 1616650 w 4004307"/>
              <a:gd name="connsiteY18" fmla="*/ 9812 h 1987467"/>
              <a:gd name="connsiteX19" fmla="*/ 2318399 w 4004307"/>
              <a:gd name="connsiteY19" fmla="*/ 20444 h 1987467"/>
              <a:gd name="connsiteX20" fmla="*/ 2488520 w 4004307"/>
              <a:gd name="connsiteY20" fmla="*/ 41709 h 1987467"/>
              <a:gd name="connsiteX21" fmla="*/ 2584213 w 4004307"/>
              <a:gd name="connsiteY21" fmla="*/ 52342 h 1987467"/>
              <a:gd name="connsiteX22" fmla="*/ 2648008 w 4004307"/>
              <a:gd name="connsiteY22" fmla="*/ 62974 h 1987467"/>
              <a:gd name="connsiteX23" fmla="*/ 3434818 w 4004307"/>
              <a:gd name="connsiteY23" fmla="*/ 73607 h 1987467"/>
              <a:gd name="connsiteX24" fmla="*/ 3519878 w 4004307"/>
              <a:gd name="connsiteY24" fmla="*/ 84240 h 1987467"/>
              <a:gd name="connsiteX25" fmla="*/ 3551776 w 4004307"/>
              <a:gd name="connsiteY25" fmla="*/ 94872 h 1987467"/>
              <a:gd name="connsiteX26" fmla="*/ 3636836 w 4004307"/>
              <a:gd name="connsiteY26" fmla="*/ 105505 h 1987467"/>
              <a:gd name="connsiteX27" fmla="*/ 3746032 w 4004307"/>
              <a:gd name="connsiteY27" fmla="*/ 188241 h 1987467"/>
              <a:gd name="connsiteX28" fmla="*/ 3846732 w 4004307"/>
              <a:gd name="connsiteY28" fmla="*/ 305891 h 1987467"/>
              <a:gd name="connsiteX29" fmla="*/ 3957501 w 4004307"/>
              <a:gd name="connsiteY29" fmla="*/ 525506 h 1987467"/>
              <a:gd name="connsiteX30" fmla="*/ 3987711 w 4004307"/>
              <a:gd name="connsiteY30" fmla="*/ 941204 h 1987467"/>
              <a:gd name="connsiteX31" fmla="*/ 3987711 w 4004307"/>
              <a:gd name="connsiteY31" fmla="*/ 1129445 h 1987467"/>
              <a:gd name="connsiteX32" fmla="*/ 3955813 w 4004307"/>
              <a:gd name="connsiteY32" fmla="*/ 1423942 h 1987467"/>
              <a:gd name="connsiteX33" fmla="*/ 3913283 w 4004307"/>
              <a:gd name="connsiteY33" fmla="*/ 1519635 h 1987467"/>
              <a:gd name="connsiteX34" fmla="*/ 3902650 w 4004307"/>
              <a:gd name="connsiteY34" fmla="*/ 1551533 h 1987467"/>
              <a:gd name="connsiteX35" fmla="*/ 3838855 w 4004307"/>
              <a:gd name="connsiteY35" fmla="*/ 1594063 h 1987467"/>
              <a:gd name="connsiteX36" fmla="*/ 3775060 w 4004307"/>
              <a:gd name="connsiteY36" fmla="*/ 1636593 h 1987467"/>
              <a:gd name="connsiteX37" fmla="*/ 3743162 w 4004307"/>
              <a:gd name="connsiteY37" fmla="*/ 1657858 h 1987467"/>
              <a:gd name="connsiteX38" fmla="*/ 3721897 w 4004307"/>
              <a:gd name="connsiteY38" fmla="*/ 1689756 h 1987467"/>
              <a:gd name="connsiteX39" fmla="*/ 3689999 w 4004307"/>
              <a:gd name="connsiteY39" fmla="*/ 1700388 h 1987467"/>
              <a:gd name="connsiteX40" fmla="*/ 3626204 w 4004307"/>
              <a:gd name="connsiteY40" fmla="*/ 1742919 h 1987467"/>
              <a:gd name="connsiteX41" fmla="*/ 3594306 w 4004307"/>
              <a:gd name="connsiteY41" fmla="*/ 1764184 h 1987467"/>
              <a:gd name="connsiteX42" fmla="*/ 3562408 w 4004307"/>
              <a:gd name="connsiteY42" fmla="*/ 1785449 h 1987467"/>
              <a:gd name="connsiteX43" fmla="*/ 3519878 w 4004307"/>
              <a:gd name="connsiteY43" fmla="*/ 1806714 h 1987467"/>
              <a:gd name="connsiteX44" fmla="*/ 3487981 w 4004307"/>
              <a:gd name="connsiteY44" fmla="*/ 1817347 h 1987467"/>
              <a:gd name="connsiteX45" fmla="*/ 3456083 w 4004307"/>
              <a:gd name="connsiteY45" fmla="*/ 1838612 h 1987467"/>
              <a:gd name="connsiteX46" fmla="*/ 3339125 w 4004307"/>
              <a:gd name="connsiteY46" fmla="*/ 1859877 h 1987467"/>
              <a:gd name="connsiteX47" fmla="*/ 3307227 w 4004307"/>
              <a:gd name="connsiteY47" fmla="*/ 1881142 h 1987467"/>
              <a:gd name="connsiteX48" fmla="*/ 3158371 w 4004307"/>
              <a:gd name="connsiteY48" fmla="*/ 1902407 h 1987467"/>
              <a:gd name="connsiteX49" fmla="*/ 2945720 w 4004307"/>
              <a:gd name="connsiteY49" fmla="*/ 1923672 h 1987467"/>
              <a:gd name="connsiteX50" fmla="*/ 2679906 w 4004307"/>
              <a:gd name="connsiteY50" fmla="*/ 1934305 h 1987467"/>
              <a:gd name="connsiteX51" fmla="*/ 2445990 w 4004307"/>
              <a:gd name="connsiteY51" fmla="*/ 1944937 h 1987467"/>
              <a:gd name="connsiteX52" fmla="*/ 2371562 w 4004307"/>
              <a:gd name="connsiteY52" fmla="*/ 1955570 h 1987467"/>
              <a:gd name="connsiteX53" fmla="*/ 2307767 w 4004307"/>
              <a:gd name="connsiteY53" fmla="*/ 1976835 h 1987467"/>
              <a:gd name="connsiteX54" fmla="*/ 1999422 w 4004307"/>
              <a:gd name="connsiteY54" fmla="*/ 1987467 h 1987467"/>
              <a:gd name="connsiteX55" fmla="*/ 1340204 w 4004307"/>
              <a:gd name="connsiteY55" fmla="*/ 1976835 h 1987467"/>
              <a:gd name="connsiteX56" fmla="*/ 1170083 w 4004307"/>
              <a:gd name="connsiteY56" fmla="*/ 1955570 h 1987467"/>
              <a:gd name="connsiteX57" fmla="*/ 1138185 w 4004307"/>
              <a:gd name="connsiteY57" fmla="*/ 1934305 h 1987467"/>
              <a:gd name="connsiteX58" fmla="*/ 1095655 w 4004307"/>
              <a:gd name="connsiteY58" fmla="*/ 1923672 h 1987467"/>
              <a:gd name="connsiteX59" fmla="*/ 1063757 w 4004307"/>
              <a:gd name="connsiteY59" fmla="*/ 1913040 h 1987467"/>
              <a:gd name="connsiteX60" fmla="*/ 1021227 w 4004307"/>
              <a:gd name="connsiteY60" fmla="*/ 1902407 h 1987467"/>
              <a:gd name="connsiteX61" fmla="*/ 925534 w 4004307"/>
              <a:gd name="connsiteY61" fmla="*/ 1870509 h 1987467"/>
              <a:gd name="connsiteX62" fmla="*/ 893636 w 4004307"/>
              <a:gd name="connsiteY62" fmla="*/ 1859877 h 1987467"/>
              <a:gd name="connsiteX63" fmla="*/ 808576 w 4004307"/>
              <a:gd name="connsiteY63" fmla="*/ 1849244 h 1987467"/>
              <a:gd name="connsiteX64" fmla="*/ 734148 w 4004307"/>
              <a:gd name="connsiteY64" fmla="*/ 1817347 h 1987467"/>
              <a:gd name="connsiteX65" fmla="*/ 670353 w 4004307"/>
              <a:gd name="connsiteY65" fmla="*/ 1796081 h 1987467"/>
              <a:gd name="connsiteX66" fmla="*/ 627822 w 4004307"/>
              <a:gd name="connsiteY66" fmla="*/ 1785449 h 1987467"/>
              <a:gd name="connsiteX67" fmla="*/ 468334 w 4004307"/>
              <a:gd name="connsiteY67" fmla="*/ 1764184 h 1987467"/>
              <a:gd name="connsiteX68" fmla="*/ 362008 w 4004307"/>
              <a:gd name="connsiteY68" fmla="*/ 1732286 h 1987467"/>
              <a:gd name="connsiteX69" fmla="*/ 330111 w 4004307"/>
              <a:gd name="connsiteY69" fmla="*/ 1721654 h 1987467"/>
              <a:gd name="connsiteX70" fmla="*/ 276948 w 4004307"/>
              <a:gd name="connsiteY70" fmla="*/ 1679123 h 1987467"/>
              <a:gd name="connsiteX71" fmla="*/ 245050 w 4004307"/>
              <a:gd name="connsiteY71" fmla="*/ 1668491 h 1987467"/>
              <a:gd name="connsiteX72" fmla="*/ 213153 w 4004307"/>
              <a:gd name="connsiteY72" fmla="*/ 1647226 h 1987467"/>
              <a:gd name="connsiteX73" fmla="*/ 191888 w 4004307"/>
              <a:gd name="connsiteY73" fmla="*/ 1615328 h 1987467"/>
              <a:gd name="connsiteX74" fmla="*/ 170622 w 4004307"/>
              <a:gd name="connsiteY74" fmla="*/ 1594063 h 1987467"/>
              <a:gd name="connsiteX75" fmla="*/ 138725 w 4004307"/>
              <a:gd name="connsiteY75" fmla="*/ 1530267 h 1987467"/>
              <a:gd name="connsiteX76" fmla="*/ 106827 w 4004307"/>
              <a:gd name="connsiteY76" fmla="*/ 1498370 h 1987467"/>
              <a:gd name="connsiteX77" fmla="*/ 64297 w 4004307"/>
              <a:gd name="connsiteY77" fmla="*/ 1434574 h 1987467"/>
              <a:gd name="connsiteX78" fmla="*/ 53664 w 4004307"/>
              <a:gd name="connsiteY78" fmla="*/ 1392044 h 1987467"/>
              <a:gd name="connsiteX79" fmla="*/ 43032 w 4004307"/>
              <a:gd name="connsiteY79" fmla="*/ 1328249 h 1987467"/>
              <a:gd name="connsiteX80" fmla="*/ 32399 w 4004307"/>
              <a:gd name="connsiteY80" fmla="*/ 1275086 h 1987467"/>
              <a:gd name="connsiteX81" fmla="*/ 32399 w 4004307"/>
              <a:gd name="connsiteY81" fmla="*/ 977374 h 1987467"/>
              <a:gd name="connsiteX82" fmla="*/ 11134 w 4004307"/>
              <a:gd name="connsiteY82" fmla="*/ 892314 h 1987467"/>
              <a:gd name="connsiteX83" fmla="*/ 501 w 4004307"/>
              <a:gd name="connsiteY83" fmla="*/ 807254 h 1987467"/>
              <a:gd name="connsiteX84" fmla="*/ 501 w 4004307"/>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5813 w 3994448"/>
              <a:gd name="connsiteY32" fmla="*/ 1423942 h 1987467"/>
              <a:gd name="connsiteX33" fmla="*/ 3913283 w 3994448"/>
              <a:gd name="connsiteY33" fmla="*/ 1519635 h 1987467"/>
              <a:gd name="connsiteX34" fmla="*/ 3902650 w 3994448"/>
              <a:gd name="connsiteY34" fmla="*/ 1551533 h 1987467"/>
              <a:gd name="connsiteX35" fmla="*/ 3838855 w 3994448"/>
              <a:gd name="connsiteY35" fmla="*/ 1594063 h 1987467"/>
              <a:gd name="connsiteX36" fmla="*/ 3775060 w 3994448"/>
              <a:gd name="connsiteY36" fmla="*/ 1636593 h 1987467"/>
              <a:gd name="connsiteX37" fmla="*/ 3743162 w 3994448"/>
              <a:gd name="connsiteY37" fmla="*/ 1657858 h 1987467"/>
              <a:gd name="connsiteX38" fmla="*/ 3721897 w 3994448"/>
              <a:gd name="connsiteY38" fmla="*/ 1689756 h 1987467"/>
              <a:gd name="connsiteX39" fmla="*/ 3689999 w 3994448"/>
              <a:gd name="connsiteY39" fmla="*/ 1700388 h 1987467"/>
              <a:gd name="connsiteX40" fmla="*/ 3626204 w 3994448"/>
              <a:gd name="connsiteY40" fmla="*/ 1742919 h 1987467"/>
              <a:gd name="connsiteX41" fmla="*/ 3594306 w 3994448"/>
              <a:gd name="connsiteY41" fmla="*/ 1764184 h 1987467"/>
              <a:gd name="connsiteX42" fmla="*/ 3562408 w 3994448"/>
              <a:gd name="connsiteY42" fmla="*/ 1785449 h 1987467"/>
              <a:gd name="connsiteX43" fmla="*/ 3519878 w 3994448"/>
              <a:gd name="connsiteY43" fmla="*/ 1806714 h 1987467"/>
              <a:gd name="connsiteX44" fmla="*/ 3487981 w 3994448"/>
              <a:gd name="connsiteY44" fmla="*/ 1817347 h 1987467"/>
              <a:gd name="connsiteX45" fmla="*/ 3456083 w 3994448"/>
              <a:gd name="connsiteY45" fmla="*/ 1838612 h 1987467"/>
              <a:gd name="connsiteX46" fmla="*/ 3339125 w 3994448"/>
              <a:gd name="connsiteY46" fmla="*/ 1859877 h 1987467"/>
              <a:gd name="connsiteX47" fmla="*/ 3307227 w 3994448"/>
              <a:gd name="connsiteY47" fmla="*/ 1881142 h 1987467"/>
              <a:gd name="connsiteX48" fmla="*/ 3158371 w 3994448"/>
              <a:gd name="connsiteY48" fmla="*/ 1902407 h 1987467"/>
              <a:gd name="connsiteX49" fmla="*/ 2945720 w 3994448"/>
              <a:gd name="connsiteY49" fmla="*/ 1923672 h 1987467"/>
              <a:gd name="connsiteX50" fmla="*/ 2679906 w 3994448"/>
              <a:gd name="connsiteY50" fmla="*/ 1934305 h 1987467"/>
              <a:gd name="connsiteX51" fmla="*/ 2445990 w 3994448"/>
              <a:gd name="connsiteY51" fmla="*/ 1944937 h 1987467"/>
              <a:gd name="connsiteX52" fmla="*/ 2371562 w 3994448"/>
              <a:gd name="connsiteY52" fmla="*/ 1955570 h 1987467"/>
              <a:gd name="connsiteX53" fmla="*/ 2307767 w 3994448"/>
              <a:gd name="connsiteY53" fmla="*/ 1976835 h 1987467"/>
              <a:gd name="connsiteX54" fmla="*/ 1999422 w 3994448"/>
              <a:gd name="connsiteY54" fmla="*/ 1987467 h 1987467"/>
              <a:gd name="connsiteX55" fmla="*/ 1340204 w 3994448"/>
              <a:gd name="connsiteY55" fmla="*/ 1976835 h 1987467"/>
              <a:gd name="connsiteX56" fmla="*/ 1170083 w 3994448"/>
              <a:gd name="connsiteY56" fmla="*/ 1955570 h 1987467"/>
              <a:gd name="connsiteX57" fmla="*/ 1138185 w 3994448"/>
              <a:gd name="connsiteY57" fmla="*/ 1934305 h 1987467"/>
              <a:gd name="connsiteX58" fmla="*/ 1095655 w 3994448"/>
              <a:gd name="connsiteY58" fmla="*/ 1923672 h 1987467"/>
              <a:gd name="connsiteX59" fmla="*/ 1063757 w 3994448"/>
              <a:gd name="connsiteY59" fmla="*/ 1913040 h 1987467"/>
              <a:gd name="connsiteX60" fmla="*/ 1021227 w 3994448"/>
              <a:gd name="connsiteY60" fmla="*/ 1902407 h 1987467"/>
              <a:gd name="connsiteX61" fmla="*/ 925534 w 3994448"/>
              <a:gd name="connsiteY61" fmla="*/ 1870509 h 1987467"/>
              <a:gd name="connsiteX62" fmla="*/ 893636 w 3994448"/>
              <a:gd name="connsiteY62" fmla="*/ 1859877 h 1987467"/>
              <a:gd name="connsiteX63" fmla="*/ 808576 w 3994448"/>
              <a:gd name="connsiteY63" fmla="*/ 1849244 h 1987467"/>
              <a:gd name="connsiteX64" fmla="*/ 734148 w 3994448"/>
              <a:gd name="connsiteY64" fmla="*/ 1817347 h 1987467"/>
              <a:gd name="connsiteX65" fmla="*/ 670353 w 3994448"/>
              <a:gd name="connsiteY65" fmla="*/ 1796081 h 1987467"/>
              <a:gd name="connsiteX66" fmla="*/ 627822 w 3994448"/>
              <a:gd name="connsiteY66" fmla="*/ 1785449 h 1987467"/>
              <a:gd name="connsiteX67" fmla="*/ 468334 w 3994448"/>
              <a:gd name="connsiteY67" fmla="*/ 1764184 h 1987467"/>
              <a:gd name="connsiteX68" fmla="*/ 362008 w 3994448"/>
              <a:gd name="connsiteY68" fmla="*/ 1732286 h 1987467"/>
              <a:gd name="connsiteX69" fmla="*/ 330111 w 3994448"/>
              <a:gd name="connsiteY69" fmla="*/ 1721654 h 1987467"/>
              <a:gd name="connsiteX70" fmla="*/ 276948 w 3994448"/>
              <a:gd name="connsiteY70" fmla="*/ 1679123 h 1987467"/>
              <a:gd name="connsiteX71" fmla="*/ 245050 w 3994448"/>
              <a:gd name="connsiteY71" fmla="*/ 1668491 h 1987467"/>
              <a:gd name="connsiteX72" fmla="*/ 213153 w 3994448"/>
              <a:gd name="connsiteY72" fmla="*/ 1647226 h 1987467"/>
              <a:gd name="connsiteX73" fmla="*/ 191888 w 3994448"/>
              <a:gd name="connsiteY73" fmla="*/ 1615328 h 1987467"/>
              <a:gd name="connsiteX74" fmla="*/ 170622 w 3994448"/>
              <a:gd name="connsiteY74" fmla="*/ 1594063 h 1987467"/>
              <a:gd name="connsiteX75" fmla="*/ 138725 w 3994448"/>
              <a:gd name="connsiteY75" fmla="*/ 1530267 h 1987467"/>
              <a:gd name="connsiteX76" fmla="*/ 106827 w 3994448"/>
              <a:gd name="connsiteY76" fmla="*/ 1498370 h 1987467"/>
              <a:gd name="connsiteX77" fmla="*/ 64297 w 3994448"/>
              <a:gd name="connsiteY77" fmla="*/ 1434574 h 1987467"/>
              <a:gd name="connsiteX78" fmla="*/ 53664 w 3994448"/>
              <a:gd name="connsiteY78" fmla="*/ 1392044 h 1987467"/>
              <a:gd name="connsiteX79" fmla="*/ 43032 w 3994448"/>
              <a:gd name="connsiteY79" fmla="*/ 1328249 h 1987467"/>
              <a:gd name="connsiteX80" fmla="*/ 32399 w 3994448"/>
              <a:gd name="connsiteY80" fmla="*/ 1275086 h 1987467"/>
              <a:gd name="connsiteX81" fmla="*/ 32399 w 3994448"/>
              <a:gd name="connsiteY81" fmla="*/ 977374 h 1987467"/>
              <a:gd name="connsiteX82" fmla="*/ 11134 w 3994448"/>
              <a:gd name="connsiteY82" fmla="*/ 892314 h 1987467"/>
              <a:gd name="connsiteX83" fmla="*/ 501 w 3994448"/>
              <a:gd name="connsiteY83" fmla="*/ 807254 h 1987467"/>
              <a:gd name="connsiteX84" fmla="*/ 501 w 3994448"/>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13283 w 3996546"/>
              <a:gd name="connsiteY33" fmla="*/ 1519635 h 1987467"/>
              <a:gd name="connsiteX34" fmla="*/ 3902650 w 3996546"/>
              <a:gd name="connsiteY34" fmla="*/ 1551533 h 1987467"/>
              <a:gd name="connsiteX35" fmla="*/ 3838855 w 3996546"/>
              <a:gd name="connsiteY35" fmla="*/ 1594063 h 1987467"/>
              <a:gd name="connsiteX36" fmla="*/ 3775060 w 3996546"/>
              <a:gd name="connsiteY36" fmla="*/ 1636593 h 1987467"/>
              <a:gd name="connsiteX37" fmla="*/ 3743162 w 3996546"/>
              <a:gd name="connsiteY37" fmla="*/ 1657858 h 1987467"/>
              <a:gd name="connsiteX38" fmla="*/ 3721897 w 3996546"/>
              <a:gd name="connsiteY38" fmla="*/ 1689756 h 1987467"/>
              <a:gd name="connsiteX39" fmla="*/ 3689999 w 3996546"/>
              <a:gd name="connsiteY39" fmla="*/ 1700388 h 1987467"/>
              <a:gd name="connsiteX40" fmla="*/ 3626204 w 3996546"/>
              <a:gd name="connsiteY40" fmla="*/ 1742919 h 1987467"/>
              <a:gd name="connsiteX41" fmla="*/ 3594306 w 3996546"/>
              <a:gd name="connsiteY41" fmla="*/ 1764184 h 1987467"/>
              <a:gd name="connsiteX42" fmla="*/ 3562408 w 3996546"/>
              <a:gd name="connsiteY42" fmla="*/ 1785449 h 1987467"/>
              <a:gd name="connsiteX43" fmla="*/ 3519878 w 3996546"/>
              <a:gd name="connsiteY43" fmla="*/ 1806714 h 1987467"/>
              <a:gd name="connsiteX44" fmla="*/ 3487981 w 3996546"/>
              <a:gd name="connsiteY44" fmla="*/ 1817347 h 1987467"/>
              <a:gd name="connsiteX45" fmla="*/ 3456083 w 3996546"/>
              <a:gd name="connsiteY45" fmla="*/ 1838612 h 1987467"/>
              <a:gd name="connsiteX46" fmla="*/ 3339125 w 3996546"/>
              <a:gd name="connsiteY46" fmla="*/ 1859877 h 1987467"/>
              <a:gd name="connsiteX47" fmla="*/ 3307227 w 3996546"/>
              <a:gd name="connsiteY47" fmla="*/ 1881142 h 1987467"/>
              <a:gd name="connsiteX48" fmla="*/ 3158371 w 3996546"/>
              <a:gd name="connsiteY48" fmla="*/ 1902407 h 1987467"/>
              <a:gd name="connsiteX49" fmla="*/ 2945720 w 3996546"/>
              <a:gd name="connsiteY49" fmla="*/ 1923672 h 1987467"/>
              <a:gd name="connsiteX50" fmla="*/ 2679906 w 3996546"/>
              <a:gd name="connsiteY50" fmla="*/ 1934305 h 1987467"/>
              <a:gd name="connsiteX51" fmla="*/ 2445990 w 3996546"/>
              <a:gd name="connsiteY51" fmla="*/ 1944937 h 1987467"/>
              <a:gd name="connsiteX52" fmla="*/ 2371562 w 3996546"/>
              <a:gd name="connsiteY52" fmla="*/ 1955570 h 1987467"/>
              <a:gd name="connsiteX53" fmla="*/ 2307767 w 3996546"/>
              <a:gd name="connsiteY53" fmla="*/ 1976835 h 1987467"/>
              <a:gd name="connsiteX54" fmla="*/ 1999422 w 3996546"/>
              <a:gd name="connsiteY54" fmla="*/ 1987467 h 1987467"/>
              <a:gd name="connsiteX55" fmla="*/ 1340204 w 3996546"/>
              <a:gd name="connsiteY55" fmla="*/ 1976835 h 1987467"/>
              <a:gd name="connsiteX56" fmla="*/ 1170083 w 3996546"/>
              <a:gd name="connsiteY56" fmla="*/ 1955570 h 1987467"/>
              <a:gd name="connsiteX57" fmla="*/ 1138185 w 3996546"/>
              <a:gd name="connsiteY57" fmla="*/ 1934305 h 1987467"/>
              <a:gd name="connsiteX58" fmla="*/ 1095655 w 3996546"/>
              <a:gd name="connsiteY58" fmla="*/ 1923672 h 1987467"/>
              <a:gd name="connsiteX59" fmla="*/ 1063757 w 3996546"/>
              <a:gd name="connsiteY59" fmla="*/ 1913040 h 1987467"/>
              <a:gd name="connsiteX60" fmla="*/ 1021227 w 3996546"/>
              <a:gd name="connsiteY60" fmla="*/ 1902407 h 1987467"/>
              <a:gd name="connsiteX61" fmla="*/ 925534 w 3996546"/>
              <a:gd name="connsiteY61" fmla="*/ 1870509 h 1987467"/>
              <a:gd name="connsiteX62" fmla="*/ 893636 w 3996546"/>
              <a:gd name="connsiteY62" fmla="*/ 1859877 h 1987467"/>
              <a:gd name="connsiteX63" fmla="*/ 808576 w 3996546"/>
              <a:gd name="connsiteY63" fmla="*/ 1849244 h 1987467"/>
              <a:gd name="connsiteX64" fmla="*/ 734148 w 3996546"/>
              <a:gd name="connsiteY64" fmla="*/ 1817347 h 1987467"/>
              <a:gd name="connsiteX65" fmla="*/ 670353 w 3996546"/>
              <a:gd name="connsiteY65" fmla="*/ 1796081 h 1987467"/>
              <a:gd name="connsiteX66" fmla="*/ 627822 w 3996546"/>
              <a:gd name="connsiteY66" fmla="*/ 1785449 h 1987467"/>
              <a:gd name="connsiteX67" fmla="*/ 468334 w 3996546"/>
              <a:gd name="connsiteY67" fmla="*/ 1764184 h 1987467"/>
              <a:gd name="connsiteX68" fmla="*/ 362008 w 3996546"/>
              <a:gd name="connsiteY68" fmla="*/ 1732286 h 1987467"/>
              <a:gd name="connsiteX69" fmla="*/ 330111 w 3996546"/>
              <a:gd name="connsiteY69" fmla="*/ 1721654 h 1987467"/>
              <a:gd name="connsiteX70" fmla="*/ 276948 w 3996546"/>
              <a:gd name="connsiteY70" fmla="*/ 1679123 h 1987467"/>
              <a:gd name="connsiteX71" fmla="*/ 245050 w 3996546"/>
              <a:gd name="connsiteY71" fmla="*/ 1668491 h 1987467"/>
              <a:gd name="connsiteX72" fmla="*/ 213153 w 3996546"/>
              <a:gd name="connsiteY72" fmla="*/ 1647226 h 1987467"/>
              <a:gd name="connsiteX73" fmla="*/ 191888 w 3996546"/>
              <a:gd name="connsiteY73" fmla="*/ 1615328 h 1987467"/>
              <a:gd name="connsiteX74" fmla="*/ 170622 w 3996546"/>
              <a:gd name="connsiteY74" fmla="*/ 1594063 h 1987467"/>
              <a:gd name="connsiteX75" fmla="*/ 138725 w 3996546"/>
              <a:gd name="connsiteY75" fmla="*/ 1530267 h 1987467"/>
              <a:gd name="connsiteX76" fmla="*/ 106827 w 3996546"/>
              <a:gd name="connsiteY76" fmla="*/ 1498370 h 1987467"/>
              <a:gd name="connsiteX77" fmla="*/ 64297 w 3996546"/>
              <a:gd name="connsiteY77" fmla="*/ 1434574 h 1987467"/>
              <a:gd name="connsiteX78" fmla="*/ 53664 w 3996546"/>
              <a:gd name="connsiteY78" fmla="*/ 1392044 h 1987467"/>
              <a:gd name="connsiteX79" fmla="*/ 43032 w 3996546"/>
              <a:gd name="connsiteY79" fmla="*/ 1328249 h 1987467"/>
              <a:gd name="connsiteX80" fmla="*/ 32399 w 3996546"/>
              <a:gd name="connsiteY80" fmla="*/ 1275086 h 1987467"/>
              <a:gd name="connsiteX81" fmla="*/ 32399 w 3996546"/>
              <a:gd name="connsiteY81" fmla="*/ 977374 h 1987467"/>
              <a:gd name="connsiteX82" fmla="*/ 11134 w 3996546"/>
              <a:gd name="connsiteY82" fmla="*/ 892314 h 1987467"/>
              <a:gd name="connsiteX83" fmla="*/ 501 w 3996546"/>
              <a:gd name="connsiteY83" fmla="*/ 807254 h 1987467"/>
              <a:gd name="connsiteX84" fmla="*/ 501 w 3996546"/>
              <a:gd name="connsiteY84"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902650 w 3996546"/>
              <a:gd name="connsiteY33" fmla="*/ 1551533 h 1987467"/>
              <a:gd name="connsiteX34" fmla="*/ 3838855 w 3996546"/>
              <a:gd name="connsiteY34" fmla="*/ 1594063 h 1987467"/>
              <a:gd name="connsiteX35" fmla="*/ 3775060 w 3996546"/>
              <a:gd name="connsiteY35" fmla="*/ 1636593 h 1987467"/>
              <a:gd name="connsiteX36" fmla="*/ 3743162 w 3996546"/>
              <a:gd name="connsiteY36" fmla="*/ 1657858 h 1987467"/>
              <a:gd name="connsiteX37" fmla="*/ 3721897 w 3996546"/>
              <a:gd name="connsiteY37" fmla="*/ 1689756 h 1987467"/>
              <a:gd name="connsiteX38" fmla="*/ 3689999 w 3996546"/>
              <a:gd name="connsiteY38" fmla="*/ 1700388 h 1987467"/>
              <a:gd name="connsiteX39" fmla="*/ 3626204 w 3996546"/>
              <a:gd name="connsiteY39" fmla="*/ 1742919 h 1987467"/>
              <a:gd name="connsiteX40" fmla="*/ 3594306 w 3996546"/>
              <a:gd name="connsiteY40" fmla="*/ 1764184 h 1987467"/>
              <a:gd name="connsiteX41" fmla="*/ 3562408 w 3996546"/>
              <a:gd name="connsiteY41" fmla="*/ 1785449 h 1987467"/>
              <a:gd name="connsiteX42" fmla="*/ 3519878 w 3996546"/>
              <a:gd name="connsiteY42" fmla="*/ 1806714 h 1987467"/>
              <a:gd name="connsiteX43" fmla="*/ 3487981 w 3996546"/>
              <a:gd name="connsiteY43" fmla="*/ 1817347 h 1987467"/>
              <a:gd name="connsiteX44" fmla="*/ 3456083 w 3996546"/>
              <a:gd name="connsiteY44" fmla="*/ 1838612 h 1987467"/>
              <a:gd name="connsiteX45" fmla="*/ 3339125 w 3996546"/>
              <a:gd name="connsiteY45" fmla="*/ 1859877 h 1987467"/>
              <a:gd name="connsiteX46" fmla="*/ 3307227 w 3996546"/>
              <a:gd name="connsiteY46" fmla="*/ 1881142 h 1987467"/>
              <a:gd name="connsiteX47" fmla="*/ 3158371 w 3996546"/>
              <a:gd name="connsiteY47" fmla="*/ 1902407 h 1987467"/>
              <a:gd name="connsiteX48" fmla="*/ 2945720 w 3996546"/>
              <a:gd name="connsiteY48" fmla="*/ 1923672 h 1987467"/>
              <a:gd name="connsiteX49" fmla="*/ 2679906 w 3996546"/>
              <a:gd name="connsiteY49" fmla="*/ 1934305 h 1987467"/>
              <a:gd name="connsiteX50" fmla="*/ 2445990 w 3996546"/>
              <a:gd name="connsiteY50" fmla="*/ 1944937 h 1987467"/>
              <a:gd name="connsiteX51" fmla="*/ 2371562 w 3996546"/>
              <a:gd name="connsiteY51" fmla="*/ 1955570 h 1987467"/>
              <a:gd name="connsiteX52" fmla="*/ 2307767 w 3996546"/>
              <a:gd name="connsiteY52" fmla="*/ 1976835 h 1987467"/>
              <a:gd name="connsiteX53" fmla="*/ 1999422 w 3996546"/>
              <a:gd name="connsiteY53" fmla="*/ 1987467 h 1987467"/>
              <a:gd name="connsiteX54" fmla="*/ 1340204 w 3996546"/>
              <a:gd name="connsiteY54" fmla="*/ 1976835 h 1987467"/>
              <a:gd name="connsiteX55" fmla="*/ 1170083 w 3996546"/>
              <a:gd name="connsiteY55" fmla="*/ 1955570 h 1987467"/>
              <a:gd name="connsiteX56" fmla="*/ 1138185 w 3996546"/>
              <a:gd name="connsiteY56" fmla="*/ 1934305 h 1987467"/>
              <a:gd name="connsiteX57" fmla="*/ 1095655 w 3996546"/>
              <a:gd name="connsiteY57" fmla="*/ 1923672 h 1987467"/>
              <a:gd name="connsiteX58" fmla="*/ 1063757 w 3996546"/>
              <a:gd name="connsiteY58" fmla="*/ 1913040 h 1987467"/>
              <a:gd name="connsiteX59" fmla="*/ 1021227 w 3996546"/>
              <a:gd name="connsiteY59" fmla="*/ 1902407 h 1987467"/>
              <a:gd name="connsiteX60" fmla="*/ 925534 w 3996546"/>
              <a:gd name="connsiteY60" fmla="*/ 1870509 h 1987467"/>
              <a:gd name="connsiteX61" fmla="*/ 893636 w 3996546"/>
              <a:gd name="connsiteY61" fmla="*/ 1859877 h 1987467"/>
              <a:gd name="connsiteX62" fmla="*/ 808576 w 3996546"/>
              <a:gd name="connsiteY62" fmla="*/ 1849244 h 1987467"/>
              <a:gd name="connsiteX63" fmla="*/ 734148 w 3996546"/>
              <a:gd name="connsiteY63" fmla="*/ 1817347 h 1987467"/>
              <a:gd name="connsiteX64" fmla="*/ 670353 w 3996546"/>
              <a:gd name="connsiteY64" fmla="*/ 1796081 h 1987467"/>
              <a:gd name="connsiteX65" fmla="*/ 627822 w 3996546"/>
              <a:gd name="connsiteY65" fmla="*/ 1785449 h 1987467"/>
              <a:gd name="connsiteX66" fmla="*/ 468334 w 3996546"/>
              <a:gd name="connsiteY66" fmla="*/ 1764184 h 1987467"/>
              <a:gd name="connsiteX67" fmla="*/ 362008 w 3996546"/>
              <a:gd name="connsiteY67" fmla="*/ 1732286 h 1987467"/>
              <a:gd name="connsiteX68" fmla="*/ 330111 w 3996546"/>
              <a:gd name="connsiteY68" fmla="*/ 1721654 h 1987467"/>
              <a:gd name="connsiteX69" fmla="*/ 276948 w 3996546"/>
              <a:gd name="connsiteY69" fmla="*/ 1679123 h 1987467"/>
              <a:gd name="connsiteX70" fmla="*/ 245050 w 3996546"/>
              <a:gd name="connsiteY70" fmla="*/ 1668491 h 1987467"/>
              <a:gd name="connsiteX71" fmla="*/ 213153 w 3996546"/>
              <a:gd name="connsiteY71" fmla="*/ 1647226 h 1987467"/>
              <a:gd name="connsiteX72" fmla="*/ 191888 w 3996546"/>
              <a:gd name="connsiteY72" fmla="*/ 1615328 h 1987467"/>
              <a:gd name="connsiteX73" fmla="*/ 170622 w 3996546"/>
              <a:gd name="connsiteY73" fmla="*/ 1594063 h 1987467"/>
              <a:gd name="connsiteX74" fmla="*/ 138725 w 3996546"/>
              <a:gd name="connsiteY74" fmla="*/ 1530267 h 1987467"/>
              <a:gd name="connsiteX75" fmla="*/ 106827 w 3996546"/>
              <a:gd name="connsiteY75" fmla="*/ 1498370 h 1987467"/>
              <a:gd name="connsiteX76" fmla="*/ 64297 w 3996546"/>
              <a:gd name="connsiteY76" fmla="*/ 1434574 h 1987467"/>
              <a:gd name="connsiteX77" fmla="*/ 53664 w 3996546"/>
              <a:gd name="connsiteY77" fmla="*/ 1392044 h 1987467"/>
              <a:gd name="connsiteX78" fmla="*/ 43032 w 3996546"/>
              <a:gd name="connsiteY78" fmla="*/ 1328249 h 1987467"/>
              <a:gd name="connsiteX79" fmla="*/ 32399 w 3996546"/>
              <a:gd name="connsiteY79" fmla="*/ 1275086 h 1987467"/>
              <a:gd name="connsiteX80" fmla="*/ 32399 w 3996546"/>
              <a:gd name="connsiteY80" fmla="*/ 977374 h 1987467"/>
              <a:gd name="connsiteX81" fmla="*/ 11134 w 3996546"/>
              <a:gd name="connsiteY81" fmla="*/ 892314 h 1987467"/>
              <a:gd name="connsiteX82" fmla="*/ 501 w 3996546"/>
              <a:gd name="connsiteY82" fmla="*/ 807254 h 1987467"/>
              <a:gd name="connsiteX83" fmla="*/ 501 w 3996546"/>
              <a:gd name="connsiteY83" fmla="*/ 722193 h 1987467"/>
              <a:gd name="connsiteX0" fmla="*/ 501 w 3996546"/>
              <a:gd name="connsiteY0" fmla="*/ 722193 h 1987467"/>
              <a:gd name="connsiteX1" fmla="*/ 32399 w 3996546"/>
              <a:gd name="connsiteY1" fmla="*/ 605235 h 1987467"/>
              <a:gd name="connsiteX2" fmla="*/ 43032 w 3996546"/>
              <a:gd name="connsiteY2" fmla="*/ 562705 h 1987467"/>
              <a:gd name="connsiteX3" fmla="*/ 64297 w 3996546"/>
              <a:gd name="connsiteY3" fmla="*/ 403216 h 1987467"/>
              <a:gd name="connsiteX4" fmla="*/ 85562 w 3996546"/>
              <a:gd name="connsiteY4" fmla="*/ 328788 h 1987467"/>
              <a:gd name="connsiteX5" fmla="*/ 117460 w 3996546"/>
              <a:gd name="connsiteY5" fmla="*/ 307523 h 1987467"/>
              <a:gd name="connsiteX6" fmla="*/ 181255 w 3996546"/>
              <a:gd name="connsiteY6" fmla="*/ 222463 h 1987467"/>
              <a:gd name="connsiteX7" fmla="*/ 202520 w 3996546"/>
              <a:gd name="connsiteY7" fmla="*/ 190565 h 1987467"/>
              <a:gd name="connsiteX8" fmla="*/ 266315 w 3996546"/>
              <a:gd name="connsiteY8" fmla="*/ 158667 h 1987467"/>
              <a:gd name="connsiteX9" fmla="*/ 298213 w 3996546"/>
              <a:gd name="connsiteY9" fmla="*/ 137402 h 1987467"/>
              <a:gd name="connsiteX10" fmla="*/ 478967 w 3996546"/>
              <a:gd name="connsiteY10" fmla="*/ 116137 h 1987467"/>
              <a:gd name="connsiteX11" fmla="*/ 542762 w 3996546"/>
              <a:gd name="connsiteY11" fmla="*/ 105505 h 1987467"/>
              <a:gd name="connsiteX12" fmla="*/ 595925 w 3996546"/>
              <a:gd name="connsiteY12" fmla="*/ 94872 h 1987467"/>
              <a:gd name="connsiteX13" fmla="*/ 1021227 w 3996546"/>
              <a:gd name="connsiteY13" fmla="*/ 84240 h 1987467"/>
              <a:gd name="connsiteX14" fmla="*/ 1276408 w 3996546"/>
              <a:gd name="connsiteY14" fmla="*/ 62974 h 1987467"/>
              <a:gd name="connsiteX15" fmla="*/ 1329571 w 3996546"/>
              <a:gd name="connsiteY15" fmla="*/ 52342 h 1987467"/>
              <a:gd name="connsiteX16" fmla="*/ 1414632 w 3996546"/>
              <a:gd name="connsiteY16" fmla="*/ 41709 h 1987467"/>
              <a:gd name="connsiteX17" fmla="*/ 1457162 w 3996546"/>
              <a:gd name="connsiteY17" fmla="*/ 31077 h 1987467"/>
              <a:gd name="connsiteX18" fmla="*/ 1616650 w 3996546"/>
              <a:gd name="connsiteY18" fmla="*/ 9812 h 1987467"/>
              <a:gd name="connsiteX19" fmla="*/ 2318399 w 3996546"/>
              <a:gd name="connsiteY19" fmla="*/ 20444 h 1987467"/>
              <a:gd name="connsiteX20" fmla="*/ 2488520 w 3996546"/>
              <a:gd name="connsiteY20" fmla="*/ 41709 h 1987467"/>
              <a:gd name="connsiteX21" fmla="*/ 2584213 w 3996546"/>
              <a:gd name="connsiteY21" fmla="*/ 52342 h 1987467"/>
              <a:gd name="connsiteX22" fmla="*/ 2648008 w 3996546"/>
              <a:gd name="connsiteY22" fmla="*/ 62974 h 1987467"/>
              <a:gd name="connsiteX23" fmla="*/ 3434818 w 3996546"/>
              <a:gd name="connsiteY23" fmla="*/ 73607 h 1987467"/>
              <a:gd name="connsiteX24" fmla="*/ 3519878 w 3996546"/>
              <a:gd name="connsiteY24" fmla="*/ 84240 h 1987467"/>
              <a:gd name="connsiteX25" fmla="*/ 3551776 w 3996546"/>
              <a:gd name="connsiteY25" fmla="*/ 94872 h 1987467"/>
              <a:gd name="connsiteX26" fmla="*/ 3636836 w 3996546"/>
              <a:gd name="connsiteY26" fmla="*/ 105505 h 1987467"/>
              <a:gd name="connsiteX27" fmla="*/ 3746032 w 3996546"/>
              <a:gd name="connsiteY27" fmla="*/ 188241 h 1987467"/>
              <a:gd name="connsiteX28" fmla="*/ 3846732 w 3996546"/>
              <a:gd name="connsiteY28" fmla="*/ 305891 h 1987467"/>
              <a:gd name="connsiteX29" fmla="*/ 3917222 w 3996546"/>
              <a:gd name="connsiteY29" fmla="*/ 517662 h 1987467"/>
              <a:gd name="connsiteX30" fmla="*/ 3987711 w 3996546"/>
              <a:gd name="connsiteY30" fmla="*/ 941204 h 1987467"/>
              <a:gd name="connsiteX31" fmla="*/ 3987711 w 3996546"/>
              <a:gd name="connsiteY31" fmla="*/ 1129445 h 1987467"/>
              <a:gd name="connsiteX32" fmla="*/ 3987711 w 3996546"/>
              <a:gd name="connsiteY32" fmla="*/ 1317686 h 1987467"/>
              <a:gd name="connsiteX33" fmla="*/ 3838855 w 3996546"/>
              <a:gd name="connsiteY33" fmla="*/ 1594063 h 1987467"/>
              <a:gd name="connsiteX34" fmla="*/ 3775060 w 3996546"/>
              <a:gd name="connsiteY34" fmla="*/ 1636593 h 1987467"/>
              <a:gd name="connsiteX35" fmla="*/ 3743162 w 3996546"/>
              <a:gd name="connsiteY35" fmla="*/ 1657858 h 1987467"/>
              <a:gd name="connsiteX36" fmla="*/ 3721897 w 3996546"/>
              <a:gd name="connsiteY36" fmla="*/ 1689756 h 1987467"/>
              <a:gd name="connsiteX37" fmla="*/ 3689999 w 3996546"/>
              <a:gd name="connsiteY37" fmla="*/ 1700388 h 1987467"/>
              <a:gd name="connsiteX38" fmla="*/ 3626204 w 3996546"/>
              <a:gd name="connsiteY38" fmla="*/ 1742919 h 1987467"/>
              <a:gd name="connsiteX39" fmla="*/ 3594306 w 3996546"/>
              <a:gd name="connsiteY39" fmla="*/ 1764184 h 1987467"/>
              <a:gd name="connsiteX40" fmla="*/ 3562408 w 3996546"/>
              <a:gd name="connsiteY40" fmla="*/ 1785449 h 1987467"/>
              <a:gd name="connsiteX41" fmla="*/ 3519878 w 3996546"/>
              <a:gd name="connsiteY41" fmla="*/ 1806714 h 1987467"/>
              <a:gd name="connsiteX42" fmla="*/ 3487981 w 3996546"/>
              <a:gd name="connsiteY42" fmla="*/ 1817347 h 1987467"/>
              <a:gd name="connsiteX43" fmla="*/ 3456083 w 3996546"/>
              <a:gd name="connsiteY43" fmla="*/ 1838612 h 1987467"/>
              <a:gd name="connsiteX44" fmla="*/ 3339125 w 3996546"/>
              <a:gd name="connsiteY44" fmla="*/ 1859877 h 1987467"/>
              <a:gd name="connsiteX45" fmla="*/ 3307227 w 3996546"/>
              <a:gd name="connsiteY45" fmla="*/ 1881142 h 1987467"/>
              <a:gd name="connsiteX46" fmla="*/ 3158371 w 3996546"/>
              <a:gd name="connsiteY46" fmla="*/ 1902407 h 1987467"/>
              <a:gd name="connsiteX47" fmla="*/ 2945720 w 3996546"/>
              <a:gd name="connsiteY47" fmla="*/ 1923672 h 1987467"/>
              <a:gd name="connsiteX48" fmla="*/ 2679906 w 3996546"/>
              <a:gd name="connsiteY48" fmla="*/ 1934305 h 1987467"/>
              <a:gd name="connsiteX49" fmla="*/ 2445990 w 3996546"/>
              <a:gd name="connsiteY49" fmla="*/ 1944937 h 1987467"/>
              <a:gd name="connsiteX50" fmla="*/ 2371562 w 3996546"/>
              <a:gd name="connsiteY50" fmla="*/ 1955570 h 1987467"/>
              <a:gd name="connsiteX51" fmla="*/ 2307767 w 3996546"/>
              <a:gd name="connsiteY51" fmla="*/ 1976835 h 1987467"/>
              <a:gd name="connsiteX52" fmla="*/ 1999422 w 3996546"/>
              <a:gd name="connsiteY52" fmla="*/ 1987467 h 1987467"/>
              <a:gd name="connsiteX53" fmla="*/ 1340204 w 3996546"/>
              <a:gd name="connsiteY53" fmla="*/ 1976835 h 1987467"/>
              <a:gd name="connsiteX54" fmla="*/ 1170083 w 3996546"/>
              <a:gd name="connsiteY54" fmla="*/ 1955570 h 1987467"/>
              <a:gd name="connsiteX55" fmla="*/ 1138185 w 3996546"/>
              <a:gd name="connsiteY55" fmla="*/ 1934305 h 1987467"/>
              <a:gd name="connsiteX56" fmla="*/ 1095655 w 3996546"/>
              <a:gd name="connsiteY56" fmla="*/ 1923672 h 1987467"/>
              <a:gd name="connsiteX57" fmla="*/ 1063757 w 3996546"/>
              <a:gd name="connsiteY57" fmla="*/ 1913040 h 1987467"/>
              <a:gd name="connsiteX58" fmla="*/ 1021227 w 3996546"/>
              <a:gd name="connsiteY58" fmla="*/ 1902407 h 1987467"/>
              <a:gd name="connsiteX59" fmla="*/ 925534 w 3996546"/>
              <a:gd name="connsiteY59" fmla="*/ 1870509 h 1987467"/>
              <a:gd name="connsiteX60" fmla="*/ 893636 w 3996546"/>
              <a:gd name="connsiteY60" fmla="*/ 1859877 h 1987467"/>
              <a:gd name="connsiteX61" fmla="*/ 808576 w 3996546"/>
              <a:gd name="connsiteY61" fmla="*/ 1849244 h 1987467"/>
              <a:gd name="connsiteX62" fmla="*/ 734148 w 3996546"/>
              <a:gd name="connsiteY62" fmla="*/ 1817347 h 1987467"/>
              <a:gd name="connsiteX63" fmla="*/ 670353 w 3996546"/>
              <a:gd name="connsiteY63" fmla="*/ 1796081 h 1987467"/>
              <a:gd name="connsiteX64" fmla="*/ 627822 w 3996546"/>
              <a:gd name="connsiteY64" fmla="*/ 1785449 h 1987467"/>
              <a:gd name="connsiteX65" fmla="*/ 468334 w 3996546"/>
              <a:gd name="connsiteY65" fmla="*/ 1764184 h 1987467"/>
              <a:gd name="connsiteX66" fmla="*/ 362008 w 3996546"/>
              <a:gd name="connsiteY66" fmla="*/ 1732286 h 1987467"/>
              <a:gd name="connsiteX67" fmla="*/ 330111 w 3996546"/>
              <a:gd name="connsiteY67" fmla="*/ 1721654 h 1987467"/>
              <a:gd name="connsiteX68" fmla="*/ 276948 w 3996546"/>
              <a:gd name="connsiteY68" fmla="*/ 1679123 h 1987467"/>
              <a:gd name="connsiteX69" fmla="*/ 245050 w 3996546"/>
              <a:gd name="connsiteY69" fmla="*/ 1668491 h 1987467"/>
              <a:gd name="connsiteX70" fmla="*/ 213153 w 3996546"/>
              <a:gd name="connsiteY70" fmla="*/ 1647226 h 1987467"/>
              <a:gd name="connsiteX71" fmla="*/ 191888 w 3996546"/>
              <a:gd name="connsiteY71" fmla="*/ 1615328 h 1987467"/>
              <a:gd name="connsiteX72" fmla="*/ 170622 w 3996546"/>
              <a:gd name="connsiteY72" fmla="*/ 1594063 h 1987467"/>
              <a:gd name="connsiteX73" fmla="*/ 138725 w 3996546"/>
              <a:gd name="connsiteY73" fmla="*/ 1530267 h 1987467"/>
              <a:gd name="connsiteX74" fmla="*/ 106827 w 3996546"/>
              <a:gd name="connsiteY74" fmla="*/ 1498370 h 1987467"/>
              <a:gd name="connsiteX75" fmla="*/ 64297 w 3996546"/>
              <a:gd name="connsiteY75" fmla="*/ 1434574 h 1987467"/>
              <a:gd name="connsiteX76" fmla="*/ 53664 w 3996546"/>
              <a:gd name="connsiteY76" fmla="*/ 1392044 h 1987467"/>
              <a:gd name="connsiteX77" fmla="*/ 43032 w 3996546"/>
              <a:gd name="connsiteY77" fmla="*/ 1328249 h 1987467"/>
              <a:gd name="connsiteX78" fmla="*/ 32399 w 3996546"/>
              <a:gd name="connsiteY78" fmla="*/ 1275086 h 1987467"/>
              <a:gd name="connsiteX79" fmla="*/ 32399 w 3996546"/>
              <a:gd name="connsiteY79" fmla="*/ 977374 h 1987467"/>
              <a:gd name="connsiteX80" fmla="*/ 11134 w 3996546"/>
              <a:gd name="connsiteY80" fmla="*/ 892314 h 1987467"/>
              <a:gd name="connsiteX81" fmla="*/ 501 w 3996546"/>
              <a:gd name="connsiteY81" fmla="*/ 807254 h 1987467"/>
              <a:gd name="connsiteX82" fmla="*/ 501 w 3996546"/>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17222 w 3994448"/>
              <a:gd name="connsiteY29" fmla="*/ 517662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 name="connsiteX0" fmla="*/ 501 w 3994448"/>
              <a:gd name="connsiteY0" fmla="*/ 722193 h 1987467"/>
              <a:gd name="connsiteX1" fmla="*/ 32399 w 3994448"/>
              <a:gd name="connsiteY1" fmla="*/ 605235 h 1987467"/>
              <a:gd name="connsiteX2" fmla="*/ 43032 w 3994448"/>
              <a:gd name="connsiteY2" fmla="*/ 562705 h 1987467"/>
              <a:gd name="connsiteX3" fmla="*/ 64297 w 3994448"/>
              <a:gd name="connsiteY3" fmla="*/ 403216 h 1987467"/>
              <a:gd name="connsiteX4" fmla="*/ 85562 w 3994448"/>
              <a:gd name="connsiteY4" fmla="*/ 328788 h 1987467"/>
              <a:gd name="connsiteX5" fmla="*/ 117460 w 3994448"/>
              <a:gd name="connsiteY5" fmla="*/ 307523 h 1987467"/>
              <a:gd name="connsiteX6" fmla="*/ 181255 w 3994448"/>
              <a:gd name="connsiteY6" fmla="*/ 222463 h 1987467"/>
              <a:gd name="connsiteX7" fmla="*/ 202520 w 3994448"/>
              <a:gd name="connsiteY7" fmla="*/ 190565 h 1987467"/>
              <a:gd name="connsiteX8" fmla="*/ 266315 w 3994448"/>
              <a:gd name="connsiteY8" fmla="*/ 158667 h 1987467"/>
              <a:gd name="connsiteX9" fmla="*/ 298213 w 3994448"/>
              <a:gd name="connsiteY9" fmla="*/ 137402 h 1987467"/>
              <a:gd name="connsiteX10" fmla="*/ 478967 w 3994448"/>
              <a:gd name="connsiteY10" fmla="*/ 116137 h 1987467"/>
              <a:gd name="connsiteX11" fmla="*/ 542762 w 3994448"/>
              <a:gd name="connsiteY11" fmla="*/ 105505 h 1987467"/>
              <a:gd name="connsiteX12" fmla="*/ 595925 w 3994448"/>
              <a:gd name="connsiteY12" fmla="*/ 94872 h 1987467"/>
              <a:gd name="connsiteX13" fmla="*/ 1021227 w 3994448"/>
              <a:gd name="connsiteY13" fmla="*/ 84240 h 1987467"/>
              <a:gd name="connsiteX14" fmla="*/ 1276408 w 3994448"/>
              <a:gd name="connsiteY14" fmla="*/ 62974 h 1987467"/>
              <a:gd name="connsiteX15" fmla="*/ 1329571 w 3994448"/>
              <a:gd name="connsiteY15" fmla="*/ 52342 h 1987467"/>
              <a:gd name="connsiteX16" fmla="*/ 1414632 w 3994448"/>
              <a:gd name="connsiteY16" fmla="*/ 41709 h 1987467"/>
              <a:gd name="connsiteX17" fmla="*/ 1457162 w 3994448"/>
              <a:gd name="connsiteY17" fmla="*/ 31077 h 1987467"/>
              <a:gd name="connsiteX18" fmla="*/ 1616650 w 3994448"/>
              <a:gd name="connsiteY18" fmla="*/ 9812 h 1987467"/>
              <a:gd name="connsiteX19" fmla="*/ 2318399 w 3994448"/>
              <a:gd name="connsiteY19" fmla="*/ 20444 h 1987467"/>
              <a:gd name="connsiteX20" fmla="*/ 2488520 w 3994448"/>
              <a:gd name="connsiteY20" fmla="*/ 41709 h 1987467"/>
              <a:gd name="connsiteX21" fmla="*/ 2584213 w 3994448"/>
              <a:gd name="connsiteY21" fmla="*/ 52342 h 1987467"/>
              <a:gd name="connsiteX22" fmla="*/ 2648008 w 3994448"/>
              <a:gd name="connsiteY22" fmla="*/ 62974 h 1987467"/>
              <a:gd name="connsiteX23" fmla="*/ 3434818 w 3994448"/>
              <a:gd name="connsiteY23" fmla="*/ 73607 h 1987467"/>
              <a:gd name="connsiteX24" fmla="*/ 3519878 w 3994448"/>
              <a:gd name="connsiteY24" fmla="*/ 84240 h 1987467"/>
              <a:gd name="connsiteX25" fmla="*/ 3551776 w 3994448"/>
              <a:gd name="connsiteY25" fmla="*/ 94872 h 1987467"/>
              <a:gd name="connsiteX26" fmla="*/ 3636836 w 3994448"/>
              <a:gd name="connsiteY26" fmla="*/ 105505 h 1987467"/>
              <a:gd name="connsiteX27" fmla="*/ 3746032 w 3994448"/>
              <a:gd name="connsiteY27" fmla="*/ 188241 h 1987467"/>
              <a:gd name="connsiteX28" fmla="*/ 3846732 w 3994448"/>
              <a:gd name="connsiteY28" fmla="*/ 305891 h 1987467"/>
              <a:gd name="connsiteX29" fmla="*/ 3957501 w 3994448"/>
              <a:gd name="connsiteY29" fmla="*/ 549036 h 1987467"/>
              <a:gd name="connsiteX30" fmla="*/ 3987711 w 3994448"/>
              <a:gd name="connsiteY30" fmla="*/ 941204 h 1987467"/>
              <a:gd name="connsiteX31" fmla="*/ 3987711 w 3994448"/>
              <a:gd name="connsiteY31" fmla="*/ 1129445 h 1987467"/>
              <a:gd name="connsiteX32" fmla="*/ 3952466 w 3994448"/>
              <a:gd name="connsiteY32" fmla="*/ 1333372 h 1987467"/>
              <a:gd name="connsiteX33" fmla="*/ 3838855 w 3994448"/>
              <a:gd name="connsiteY33" fmla="*/ 1594063 h 1987467"/>
              <a:gd name="connsiteX34" fmla="*/ 3775060 w 3994448"/>
              <a:gd name="connsiteY34" fmla="*/ 1636593 h 1987467"/>
              <a:gd name="connsiteX35" fmla="*/ 3743162 w 3994448"/>
              <a:gd name="connsiteY35" fmla="*/ 1657858 h 1987467"/>
              <a:gd name="connsiteX36" fmla="*/ 3721897 w 3994448"/>
              <a:gd name="connsiteY36" fmla="*/ 1689756 h 1987467"/>
              <a:gd name="connsiteX37" fmla="*/ 3689999 w 3994448"/>
              <a:gd name="connsiteY37" fmla="*/ 1700388 h 1987467"/>
              <a:gd name="connsiteX38" fmla="*/ 3626204 w 3994448"/>
              <a:gd name="connsiteY38" fmla="*/ 1742919 h 1987467"/>
              <a:gd name="connsiteX39" fmla="*/ 3594306 w 3994448"/>
              <a:gd name="connsiteY39" fmla="*/ 1764184 h 1987467"/>
              <a:gd name="connsiteX40" fmla="*/ 3562408 w 3994448"/>
              <a:gd name="connsiteY40" fmla="*/ 1785449 h 1987467"/>
              <a:gd name="connsiteX41" fmla="*/ 3519878 w 3994448"/>
              <a:gd name="connsiteY41" fmla="*/ 1806714 h 1987467"/>
              <a:gd name="connsiteX42" fmla="*/ 3487981 w 3994448"/>
              <a:gd name="connsiteY42" fmla="*/ 1817347 h 1987467"/>
              <a:gd name="connsiteX43" fmla="*/ 3456083 w 3994448"/>
              <a:gd name="connsiteY43" fmla="*/ 1838612 h 1987467"/>
              <a:gd name="connsiteX44" fmla="*/ 3339125 w 3994448"/>
              <a:gd name="connsiteY44" fmla="*/ 1859877 h 1987467"/>
              <a:gd name="connsiteX45" fmla="*/ 3307227 w 3994448"/>
              <a:gd name="connsiteY45" fmla="*/ 1881142 h 1987467"/>
              <a:gd name="connsiteX46" fmla="*/ 3158371 w 3994448"/>
              <a:gd name="connsiteY46" fmla="*/ 1902407 h 1987467"/>
              <a:gd name="connsiteX47" fmla="*/ 2945720 w 3994448"/>
              <a:gd name="connsiteY47" fmla="*/ 1923672 h 1987467"/>
              <a:gd name="connsiteX48" fmla="*/ 2679906 w 3994448"/>
              <a:gd name="connsiteY48" fmla="*/ 1934305 h 1987467"/>
              <a:gd name="connsiteX49" fmla="*/ 2445990 w 3994448"/>
              <a:gd name="connsiteY49" fmla="*/ 1944937 h 1987467"/>
              <a:gd name="connsiteX50" fmla="*/ 2371562 w 3994448"/>
              <a:gd name="connsiteY50" fmla="*/ 1955570 h 1987467"/>
              <a:gd name="connsiteX51" fmla="*/ 2307767 w 3994448"/>
              <a:gd name="connsiteY51" fmla="*/ 1976835 h 1987467"/>
              <a:gd name="connsiteX52" fmla="*/ 1999422 w 3994448"/>
              <a:gd name="connsiteY52" fmla="*/ 1987467 h 1987467"/>
              <a:gd name="connsiteX53" fmla="*/ 1340204 w 3994448"/>
              <a:gd name="connsiteY53" fmla="*/ 1976835 h 1987467"/>
              <a:gd name="connsiteX54" fmla="*/ 1170083 w 3994448"/>
              <a:gd name="connsiteY54" fmla="*/ 1955570 h 1987467"/>
              <a:gd name="connsiteX55" fmla="*/ 1138185 w 3994448"/>
              <a:gd name="connsiteY55" fmla="*/ 1934305 h 1987467"/>
              <a:gd name="connsiteX56" fmla="*/ 1095655 w 3994448"/>
              <a:gd name="connsiteY56" fmla="*/ 1923672 h 1987467"/>
              <a:gd name="connsiteX57" fmla="*/ 1063757 w 3994448"/>
              <a:gd name="connsiteY57" fmla="*/ 1913040 h 1987467"/>
              <a:gd name="connsiteX58" fmla="*/ 1021227 w 3994448"/>
              <a:gd name="connsiteY58" fmla="*/ 1902407 h 1987467"/>
              <a:gd name="connsiteX59" fmla="*/ 925534 w 3994448"/>
              <a:gd name="connsiteY59" fmla="*/ 1870509 h 1987467"/>
              <a:gd name="connsiteX60" fmla="*/ 893636 w 3994448"/>
              <a:gd name="connsiteY60" fmla="*/ 1859877 h 1987467"/>
              <a:gd name="connsiteX61" fmla="*/ 808576 w 3994448"/>
              <a:gd name="connsiteY61" fmla="*/ 1849244 h 1987467"/>
              <a:gd name="connsiteX62" fmla="*/ 734148 w 3994448"/>
              <a:gd name="connsiteY62" fmla="*/ 1817347 h 1987467"/>
              <a:gd name="connsiteX63" fmla="*/ 670353 w 3994448"/>
              <a:gd name="connsiteY63" fmla="*/ 1796081 h 1987467"/>
              <a:gd name="connsiteX64" fmla="*/ 627822 w 3994448"/>
              <a:gd name="connsiteY64" fmla="*/ 1785449 h 1987467"/>
              <a:gd name="connsiteX65" fmla="*/ 468334 w 3994448"/>
              <a:gd name="connsiteY65" fmla="*/ 1764184 h 1987467"/>
              <a:gd name="connsiteX66" fmla="*/ 362008 w 3994448"/>
              <a:gd name="connsiteY66" fmla="*/ 1732286 h 1987467"/>
              <a:gd name="connsiteX67" fmla="*/ 330111 w 3994448"/>
              <a:gd name="connsiteY67" fmla="*/ 1721654 h 1987467"/>
              <a:gd name="connsiteX68" fmla="*/ 276948 w 3994448"/>
              <a:gd name="connsiteY68" fmla="*/ 1679123 h 1987467"/>
              <a:gd name="connsiteX69" fmla="*/ 245050 w 3994448"/>
              <a:gd name="connsiteY69" fmla="*/ 1668491 h 1987467"/>
              <a:gd name="connsiteX70" fmla="*/ 213153 w 3994448"/>
              <a:gd name="connsiteY70" fmla="*/ 1647226 h 1987467"/>
              <a:gd name="connsiteX71" fmla="*/ 191888 w 3994448"/>
              <a:gd name="connsiteY71" fmla="*/ 1615328 h 1987467"/>
              <a:gd name="connsiteX72" fmla="*/ 170622 w 3994448"/>
              <a:gd name="connsiteY72" fmla="*/ 1594063 h 1987467"/>
              <a:gd name="connsiteX73" fmla="*/ 138725 w 3994448"/>
              <a:gd name="connsiteY73" fmla="*/ 1530267 h 1987467"/>
              <a:gd name="connsiteX74" fmla="*/ 106827 w 3994448"/>
              <a:gd name="connsiteY74" fmla="*/ 1498370 h 1987467"/>
              <a:gd name="connsiteX75" fmla="*/ 64297 w 3994448"/>
              <a:gd name="connsiteY75" fmla="*/ 1434574 h 1987467"/>
              <a:gd name="connsiteX76" fmla="*/ 53664 w 3994448"/>
              <a:gd name="connsiteY76" fmla="*/ 1392044 h 1987467"/>
              <a:gd name="connsiteX77" fmla="*/ 43032 w 3994448"/>
              <a:gd name="connsiteY77" fmla="*/ 1328249 h 1987467"/>
              <a:gd name="connsiteX78" fmla="*/ 32399 w 3994448"/>
              <a:gd name="connsiteY78" fmla="*/ 1275086 h 1987467"/>
              <a:gd name="connsiteX79" fmla="*/ 32399 w 3994448"/>
              <a:gd name="connsiteY79" fmla="*/ 977374 h 1987467"/>
              <a:gd name="connsiteX80" fmla="*/ 11134 w 3994448"/>
              <a:gd name="connsiteY80" fmla="*/ 892314 h 1987467"/>
              <a:gd name="connsiteX81" fmla="*/ 501 w 3994448"/>
              <a:gd name="connsiteY81" fmla="*/ 807254 h 1987467"/>
              <a:gd name="connsiteX82" fmla="*/ 501 w 3994448"/>
              <a:gd name="connsiteY82" fmla="*/ 722193 h 198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994448" h="1987467">
                <a:moveTo>
                  <a:pt x="501" y="722193"/>
                </a:moveTo>
                <a:cubicBezTo>
                  <a:pt x="20377" y="662567"/>
                  <a:pt x="8414" y="701173"/>
                  <a:pt x="32399" y="605235"/>
                </a:cubicBezTo>
                <a:lnTo>
                  <a:pt x="43032" y="562705"/>
                </a:lnTo>
                <a:cubicBezTo>
                  <a:pt x="46737" y="533060"/>
                  <a:pt x="58424" y="435518"/>
                  <a:pt x="64297" y="403216"/>
                </a:cubicBezTo>
                <a:cubicBezTo>
                  <a:pt x="64747" y="400741"/>
                  <a:pt x="80202" y="335488"/>
                  <a:pt x="85562" y="328788"/>
                </a:cubicBezTo>
                <a:cubicBezTo>
                  <a:pt x="93545" y="318809"/>
                  <a:pt x="106827" y="314611"/>
                  <a:pt x="117460" y="307523"/>
                </a:cubicBezTo>
                <a:cubicBezTo>
                  <a:pt x="136017" y="251851"/>
                  <a:pt x="120167" y="283551"/>
                  <a:pt x="181255" y="222463"/>
                </a:cubicBezTo>
                <a:cubicBezTo>
                  <a:pt x="190291" y="213427"/>
                  <a:pt x="193484" y="199601"/>
                  <a:pt x="202520" y="190565"/>
                </a:cubicBezTo>
                <a:cubicBezTo>
                  <a:pt x="232989" y="160096"/>
                  <a:pt x="231727" y="175961"/>
                  <a:pt x="266315" y="158667"/>
                </a:cubicBezTo>
                <a:cubicBezTo>
                  <a:pt x="277745" y="152952"/>
                  <a:pt x="285973" y="141074"/>
                  <a:pt x="298213" y="137402"/>
                </a:cubicBezTo>
                <a:cubicBezTo>
                  <a:pt x="322594" y="130088"/>
                  <a:pt x="468950" y="117389"/>
                  <a:pt x="478967" y="116137"/>
                </a:cubicBezTo>
                <a:cubicBezTo>
                  <a:pt x="500359" y="113463"/>
                  <a:pt x="521551" y="109361"/>
                  <a:pt x="542762" y="105505"/>
                </a:cubicBezTo>
                <a:cubicBezTo>
                  <a:pt x="560542" y="102272"/>
                  <a:pt x="577871" y="95674"/>
                  <a:pt x="595925" y="94872"/>
                </a:cubicBezTo>
                <a:cubicBezTo>
                  <a:pt x="737597" y="88576"/>
                  <a:pt x="879460" y="87784"/>
                  <a:pt x="1021227" y="84240"/>
                </a:cubicBezTo>
                <a:cubicBezTo>
                  <a:pt x="1156031" y="57278"/>
                  <a:pt x="998440" y="86138"/>
                  <a:pt x="1276408" y="62974"/>
                </a:cubicBezTo>
                <a:cubicBezTo>
                  <a:pt x="1294417" y="61473"/>
                  <a:pt x="1311709" y="55090"/>
                  <a:pt x="1329571" y="52342"/>
                </a:cubicBezTo>
                <a:cubicBezTo>
                  <a:pt x="1357813" y="47997"/>
                  <a:pt x="1386446" y="46407"/>
                  <a:pt x="1414632" y="41709"/>
                </a:cubicBezTo>
                <a:cubicBezTo>
                  <a:pt x="1429046" y="39307"/>
                  <a:pt x="1442696" y="33144"/>
                  <a:pt x="1457162" y="31077"/>
                </a:cubicBezTo>
                <a:cubicBezTo>
                  <a:pt x="1674701" y="0"/>
                  <a:pt x="1481259" y="36889"/>
                  <a:pt x="1616650" y="9812"/>
                </a:cubicBezTo>
                <a:cubicBezTo>
                  <a:pt x="1850566" y="13356"/>
                  <a:pt x="2084612" y="11891"/>
                  <a:pt x="2318399" y="20444"/>
                </a:cubicBezTo>
                <a:cubicBezTo>
                  <a:pt x="2375509" y="22533"/>
                  <a:pt x="2431813" y="34621"/>
                  <a:pt x="2488520" y="41709"/>
                </a:cubicBezTo>
                <a:cubicBezTo>
                  <a:pt x="2520366" y="45690"/>
                  <a:pt x="2552401" y="48100"/>
                  <a:pt x="2584213" y="52342"/>
                </a:cubicBezTo>
                <a:cubicBezTo>
                  <a:pt x="2605582" y="55191"/>
                  <a:pt x="2626456" y="62435"/>
                  <a:pt x="2648008" y="62974"/>
                </a:cubicBezTo>
                <a:cubicBezTo>
                  <a:pt x="2910220" y="69529"/>
                  <a:pt x="3172548" y="70063"/>
                  <a:pt x="3434818" y="73607"/>
                </a:cubicBezTo>
                <a:cubicBezTo>
                  <a:pt x="3463171" y="77151"/>
                  <a:pt x="3491765" y="79129"/>
                  <a:pt x="3519878" y="84240"/>
                </a:cubicBezTo>
                <a:cubicBezTo>
                  <a:pt x="3530905" y="86245"/>
                  <a:pt x="3540749" y="92867"/>
                  <a:pt x="3551776" y="94872"/>
                </a:cubicBezTo>
                <a:cubicBezTo>
                  <a:pt x="3579889" y="99983"/>
                  <a:pt x="3608594" y="101160"/>
                  <a:pt x="3636836" y="105505"/>
                </a:cubicBezTo>
                <a:cubicBezTo>
                  <a:pt x="3669212" y="121066"/>
                  <a:pt x="3707693" y="143078"/>
                  <a:pt x="3746032" y="188241"/>
                </a:cubicBezTo>
                <a:cubicBezTo>
                  <a:pt x="3783133" y="212975"/>
                  <a:pt x="3819828" y="271300"/>
                  <a:pt x="3846732" y="305891"/>
                </a:cubicBezTo>
                <a:cubicBezTo>
                  <a:pt x="3880683" y="370575"/>
                  <a:pt x="3914325" y="427475"/>
                  <a:pt x="3957501" y="549036"/>
                </a:cubicBezTo>
                <a:cubicBezTo>
                  <a:pt x="3984168" y="746756"/>
                  <a:pt x="3994448" y="735721"/>
                  <a:pt x="3987711" y="941204"/>
                </a:cubicBezTo>
                <a:cubicBezTo>
                  <a:pt x="3987344" y="952406"/>
                  <a:pt x="3988389" y="1118258"/>
                  <a:pt x="3987711" y="1129445"/>
                </a:cubicBezTo>
                <a:cubicBezTo>
                  <a:pt x="3981275" y="1235635"/>
                  <a:pt x="3961301" y="1227355"/>
                  <a:pt x="3952466" y="1333372"/>
                </a:cubicBezTo>
                <a:cubicBezTo>
                  <a:pt x="3927657" y="1410808"/>
                  <a:pt x="3874297" y="1540912"/>
                  <a:pt x="3838855" y="1594063"/>
                </a:cubicBezTo>
                <a:lnTo>
                  <a:pt x="3775060" y="1636593"/>
                </a:lnTo>
                <a:lnTo>
                  <a:pt x="3743162" y="1657858"/>
                </a:lnTo>
                <a:cubicBezTo>
                  <a:pt x="3736074" y="1668491"/>
                  <a:pt x="3731876" y="1681773"/>
                  <a:pt x="3721897" y="1689756"/>
                </a:cubicBezTo>
                <a:cubicBezTo>
                  <a:pt x="3713145" y="1696757"/>
                  <a:pt x="3699796" y="1694945"/>
                  <a:pt x="3689999" y="1700388"/>
                </a:cubicBezTo>
                <a:cubicBezTo>
                  <a:pt x="3667658" y="1712800"/>
                  <a:pt x="3647469" y="1728742"/>
                  <a:pt x="3626204" y="1742919"/>
                </a:cubicBezTo>
                <a:lnTo>
                  <a:pt x="3594306" y="1764184"/>
                </a:lnTo>
                <a:cubicBezTo>
                  <a:pt x="3583673" y="1771272"/>
                  <a:pt x="3573838" y="1779734"/>
                  <a:pt x="3562408" y="1785449"/>
                </a:cubicBezTo>
                <a:cubicBezTo>
                  <a:pt x="3548231" y="1792537"/>
                  <a:pt x="3534446" y="1800470"/>
                  <a:pt x="3519878" y="1806714"/>
                </a:cubicBezTo>
                <a:cubicBezTo>
                  <a:pt x="3509577" y="1811129"/>
                  <a:pt x="3498005" y="1812335"/>
                  <a:pt x="3487981" y="1817347"/>
                </a:cubicBezTo>
                <a:cubicBezTo>
                  <a:pt x="3476551" y="1823062"/>
                  <a:pt x="3468048" y="1834125"/>
                  <a:pt x="3456083" y="1838612"/>
                </a:cubicBezTo>
                <a:cubicBezTo>
                  <a:pt x="3444200" y="1843068"/>
                  <a:pt x="3346284" y="1858684"/>
                  <a:pt x="3339125" y="1859877"/>
                </a:cubicBezTo>
                <a:cubicBezTo>
                  <a:pt x="3328492" y="1866965"/>
                  <a:pt x="3318657" y="1875427"/>
                  <a:pt x="3307227" y="1881142"/>
                </a:cubicBezTo>
                <a:cubicBezTo>
                  <a:pt x="3266319" y="1901595"/>
                  <a:pt x="3188244" y="1899691"/>
                  <a:pt x="3158371" y="1902407"/>
                </a:cubicBezTo>
                <a:cubicBezTo>
                  <a:pt x="3063958" y="1926011"/>
                  <a:pt x="3117836" y="1915276"/>
                  <a:pt x="2945720" y="1923672"/>
                </a:cubicBezTo>
                <a:lnTo>
                  <a:pt x="2679906" y="1934305"/>
                </a:lnTo>
                <a:lnTo>
                  <a:pt x="2445990" y="1944937"/>
                </a:lnTo>
                <a:cubicBezTo>
                  <a:pt x="2421181" y="1948481"/>
                  <a:pt x="2395981" y="1949935"/>
                  <a:pt x="2371562" y="1955570"/>
                </a:cubicBezTo>
                <a:cubicBezTo>
                  <a:pt x="2349721" y="1960610"/>
                  <a:pt x="2330169" y="1976063"/>
                  <a:pt x="2307767" y="1976835"/>
                </a:cubicBezTo>
                <a:lnTo>
                  <a:pt x="1999422" y="1987467"/>
                </a:lnTo>
                <a:lnTo>
                  <a:pt x="1340204" y="1976835"/>
                </a:lnTo>
                <a:cubicBezTo>
                  <a:pt x="1254914" y="1974498"/>
                  <a:pt x="1238705" y="1969294"/>
                  <a:pt x="1170083" y="1955570"/>
                </a:cubicBezTo>
                <a:cubicBezTo>
                  <a:pt x="1159450" y="1948482"/>
                  <a:pt x="1149931" y="1939339"/>
                  <a:pt x="1138185" y="1934305"/>
                </a:cubicBezTo>
                <a:cubicBezTo>
                  <a:pt x="1124754" y="1928549"/>
                  <a:pt x="1109706" y="1927686"/>
                  <a:pt x="1095655" y="1923672"/>
                </a:cubicBezTo>
                <a:cubicBezTo>
                  <a:pt x="1084878" y="1920593"/>
                  <a:pt x="1074534" y="1916119"/>
                  <a:pt x="1063757" y="1913040"/>
                </a:cubicBezTo>
                <a:cubicBezTo>
                  <a:pt x="1049706" y="1909026"/>
                  <a:pt x="1035224" y="1906606"/>
                  <a:pt x="1021227" y="1902407"/>
                </a:cubicBezTo>
                <a:cubicBezTo>
                  <a:pt x="1021189" y="1902395"/>
                  <a:pt x="941502" y="1875831"/>
                  <a:pt x="925534" y="1870509"/>
                </a:cubicBezTo>
                <a:cubicBezTo>
                  <a:pt x="914901" y="1866965"/>
                  <a:pt x="904757" y="1861267"/>
                  <a:pt x="893636" y="1859877"/>
                </a:cubicBezTo>
                <a:lnTo>
                  <a:pt x="808576" y="1849244"/>
                </a:lnTo>
                <a:cubicBezTo>
                  <a:pt x="705929" y="1815030"/>
                  <a:pt x="865491" y="1869885"/>
                  <a:pt x="734148" y="1817347"/>
                </a:cubicBezTo>
                <a:cubicBezTo>
                  <a:pt x="713336" y="1809022"/>
                  <a:pt x="691618" y="1803170"/>
                  <a:pt x="670353" y="1796081"/>
                </a:cubicBezTo>
                <a:cubicBezTo>
                  <a:pt x="656490" y="1791460"/>
                  <a:pt x="642087" y="1788619"/>
                  <a:pt x="627822" y="1785449"/>
                </a:cubicBezTo>
                <a:cubicBezTo>
                  <a:pt x="555740" y="1769431"/>
                  <a:pt x="561093" y="1773459"/>
                  <a:pt x="468334" y="1764184"/>
                </a:cubicBezTo>
                <a:cubicBezTo>
                  <a:pt x="404057" y="1748114"/>
                  <a:pt x="439669" y="1758172"/>
                  <a:pt x="362008" y="1732286"/>
                </a:cubicBezTo>
                <a:lnTo>
                  <a:pt x="330111" y="1721654"/>
                </a:lnTo>
                <a:cubicBezTo>
                  <a:pt x="310331" y="1701873"/>
                  <a:pt x="303775" y="1692536"/>
                  <a:pt x="276948" y="1679123"/>
                </a:cubicBezTo>
                <a:cubicBezTo>
                  <a:pt x="266923" y="1674111"/>
                  <a:pt x="255683" y="1672035"/>
                  <a:pt x="245050" y="1668491"/>
                </a:cubicBezTo>
                <a:cubicBezTo>
                  <a:pt x="234418" y="1661403"/>
                  <a:pt x="222189" y="1656262"/>
                  <a:pt x="213153" y="1647226"/>
                </a:cubicBezTo>
                <a:cubicBezTo>
                  <a:pt x="204117" y="1638190"/>
                  <a:pt x="199871" y="1625307"/>
                  <a:pt x="191888" y="1615328"/>
                </a:cubicBezTo>
                <a:cubicBezTo>
                  <a:pt x="185626" y="1607500"/>
                  <a:pt x="177711" y="1601151"/>
                  <a:pt x="170622" y="1594063"/>
                </a:cubicBezTo>
                <a:cubicBezTo>
                  <a:pt x="159966" y="1562094"/>
                  <a:pt x="161627" y="1557749"/>
                  <a:pt x="138725" y="1530267"/>
                </a:cubicBezTo>
                <a:cubicBezTo>
                  <a:pt x="129099" y="1518716"/>
                  <a:pt x="116059" y="1510239"/>
                  <a:pt x="106827" y="1498370"/>
                </a:cubicBezTo>
                <a:cubicBezTo>
                  <a:pt x="91136" y="1478196"/>
                  <a:pt x="64297" y="1434574"/>
                  <a:pt x="64297" y="1434574"/>
                </a:cubicBezTo>
                <a:cubicBezTo>
                  <a:pt x="60753" y="1420397"/>
                  <a:pt x="56530" y="1406373"/>
                  <a:pt x="53664" y="1392044"/>
                </a:cubicBezTo>
                <a:cubicBezTo>
                  <a:pt x="49436" y="1370904"/>
                  <a:pt x="46888" y="1349460"/>
                  <a:pt x="43032" y="1328249"/>
                </a:cubicBezTo>
                <a:cubicBezTo>
                  <a:pt x="39799" y="1310469"/>
                  <a:pt x="35943" y="1292807"/>
                  <a:pt x="32399" y="1275086"/>
                </a:cubicBezTo>
                <a:cubicBezTo>
                  <a:pt x="42146" y="1138632"/>
                  <a:pt x="51007" y="1113828"/>
                  <a:pt x="32399" y="977374"/>
                </a:cubicBezTo>
                <a:cubicBezTo>
                  <a:pt x="28450" y="948416"/>
                  <a:pt x="18222" y="920667"/>
                  <a:pt x="11134" y="892314"/>
                </a:cubicBezTo>
                <a:cubicBezTo>
                  <a:pt x="0" y="847777"/>
                  <a:pt x="501" y="838224"/>
                  <a:pt x="501" y="807254"/>
                </a:cubicBezTo>
                <a:lnTo>
                  <a:pt x="501" y="722193"/>
                </a:lnTo>
                <a:close/>
              </a:path>
            </a:pathLst>
          </a:custGeom>
          <a:solidFill>
            <a:srgbClr val="B5DBE5">
              <a:alpha val="14902"/>
            </a:srgbClr>
          </a:solidFill>
          <a:ln w="38100" algn="ctr">
            <a:solidFill>
              <a:schemeClr val="accent1"/>
            </a:solidFill>
            <a:miter lim="800000"/>
            <a:headEnd/>
            <a:tailEnd/>
          </a:ln>
          <a:effectLst/>
        </p:spPr>
        <p:txBody>
          <a:bodyPr wrap="none" anchor="ctr"/>
          <a:lstStyle/>
          <a:p>
            <a:pPr algn="ctr">
              <a:lnSpc>
                <a:spcPct val="95000"/>
              </a:lnSpc>
              <a:defRPr/>
            </a:pPr>
            <a:r>
              <a:rPr lang="en-US" sz="2000" b="1" noProof="1">
                <a:solidFill>
                  <a:schemeClr val="tx2"/>
                </a:solidFill>
                <a:effectLst>
                  <a:outerShdw blurRad="38100" dist="38100" dir="2700000" algn="tl">
                    <a:srgbClr val="000000">
                      <a:alpha val="43137"/>
                    </a:srgbClr>
                  </a:outerShdw>
                </a:effectLst>
                <a:latin typeface="Consolas" pitchFamily="49" charset="0"/>
              </a:rPr>
              <a:t>…</a:t>
            </a:r>
          </a:p>
        </p:txBody>
      </p:sp>
      <p:sp>
        <p:nvSpPr>
          <p:cNvPr id="3" name="Slide Number Placeholder 2"/>
          <p:cNvSpPr>
            <a:spLocks noGrp="1"/>
          </p:cNvSpPr>
          <p:nvPr>
            <p:ph type="sldNum" sz="quarter" idx="4"/>
          </p:nvPr>
        </p:nvSpPr>
        <p:spPr/>
        <p:txBody>
          <a:bodyPr/>
          <a:lstStyle/>
          <a:p>
            <a:fld id="{C014DD1E-5D91-48A3-AD6D-45FBA980D106}" type="slidenum">
              <a:rPr lang="en-US" smtClean="0"/>
              <a:pPr/>
              <a:t>6</a:t>
            </a:fld>
            <a:endParaRPr lang="en-US" dirty="0"/>
          </a:p>
        </p:txBody>
      </p:sp>
      <p:sp>
        <p:nvSpPr>
          <p:cNvPr id="34" name="AutoShape 6"/>
          <p:cNvSpPr>
            <a:spLocks noChangeArrowheads="1"/>
          </p:cNvSpPr>
          <p:nvPr/>
        </p:nvSpPr>
        <p:spPr bwMode="auto">
          <a:xfrm>
            <a:off x="8146617" y="1752600"/>
            <a:ext cx="3815195" cy="1374314"/>
          </a:xfrm>
          <a:prstGeom prst="wedgeRoundRectCallout">
            <a:avLst>
              <a:gd name="adj1" fmla="val -58173"/>
              <a:gd name="adj2" fmla="val 18459"/>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dirty="0" smtClean="0">
                <a:solidFill>
                  <a:srgbClr val="FFFFFF"/>
                </a:solidFill>
              </a:rPr>
              <a:t>Базовите класове съдържат общи характеристики</a:t>
            </a:r>
            <a:endParaRPr lang="bg-BG" sz="2800" dirty="0">
              <a:solidFill>
                <a:schemeClr val="tx2">
                  <a:lumMod val="75000"/>
                </a:schemeClr>
              </a:solidFill>
            </a:endParaRPr>
          </a:p>
        </p:txBody>
      </p:sp>
    </p:spTree>
    <p:extLst>
      <p:ext uri="{BB962C8B-B14F-4D97-AF65-F5344CB8AC3E}">
        <p14:creationId xmlns:p14="http://schemas.microsoft.com/office/powerpoint/2010/main" val="27068231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bg-BG" dirty="0" smtClean="0"/>
              <a:t>Йерархия от класове </a:t>
            </a:r>
            <a:r>
              <a:rPr lang="en-GB" dirty="0" smtClean="0"/>
              <a:t>– </a:t>
            </a:r>
            <a:r>
              <a:rPr lang="en-US" dirty="0" smtClean="0"/>
              <a:t>C# Collection</a:t>
            </a:r>
            <a:endParaRPr lang="bg-BG" sz="4000" dirty="0"/>
          </a:p>
        </p:txBody>
      </p:sp>
      <p:sp>
        <p:nvSpPr>
          <p:cNvPr id="3" name="Slide Number Placeholder 2"/>
          <p:cNvSpPr>
            <a:spLocks noGrp="1"/>
          </p:cNvSpPr>
          <p:nvPr>
            <p:ph type="sldNum" sz="quarter" idx="4"/>
          </p:nvPr>
        </p:nvSpPr>
        <p:spPr/>
        <p:txBody>
          <a:bodyPr/>
          <a:lstStyle/>
          <a:p>
            <a:fld id="{C014DD1E-5D91-48A3-AD6D-45FBA980D106}" type="slidenum">
              <a:rPr lang="en-US" smtClean="0"/>
              <a:pPr/>
              <a:t>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53" y="1676400"/>
            <a:ext cx="10593119" cy="4114800"/>
          </a:xfrm>
          <a:prstGeom prst="rect">
            <a:avLst/>
          </a:prstGeom>
          <a:effectLst>
            <a:glow>
              <a:schemeClr val="accent1"/>
            </a:glow>
            <a:softEdge rad="0"/>
          </a:effectLst>
        </p:spPr>
      </p:pic>
    </p:spTree>
    <p:extLst>
      <p:ext uri="{BB962C8B-B14F-4D97-AF65-F5344CB8AC3E}">
        <p14:creationId xmlns:p14="http://schemas.microsoft.com/office/powerpoint/2010/main" val="57794868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rect">
            <a:avLst/>
          </a:prstGeom>
        </p:spPr>
        <p:txBody>
          <a:bodyPr>
            <a:normAutofit/>
          </a:bodyPr>
          <a:lstStyle/>
          <a:p>
            <a:r>
              <a:rPr lang="bg-BG" dirty="0" smtClean="0"/>
              <a:t>В </a:t>
            </a:r>
            <a:r>
              <a:rPr lang="en-US" dirty="0" smtClean="0"/>
              <a:t>C# </a:t>
            </a:r>
            <a:r>
              <a:rPr lang="bg-BG" dirty="0" smtClean="0"/>
              <a:t>наследяването се отбелязва чрез</a:t>
            </a:r>
            <a:r>
              <a:rPr lang="en-US" dirty="0"/>
              <a:t> </a:t>
            </a:r>
            <a:r>
              <a:rPr lang="en-US" b="1" dirty="0">
                <a:solidFill>
                  <a:schemeClr val="tx2">
                    <a:lumMod val="75000"/>
                  </a:schemeClr>
                </a:solidFill>
              </a:rPr>
              <a:t>:</a:t>
            </a:r>
            <a:r>
              <a:rPr lang="en-US" dirty="0"/>
              <a:t> </a:t>
            </a:r>
            <a:r>
              <a:rPr lang="bg-BG" dirty="0" smtClean="0"/>
              <a:t>оператора</a:t>
            </a:r>
            <a:endParaRPr lang="en-US" noProof="1">
              <a:solidFill>
                <a:schemeClr val="tx1">
                  <a:lumMod val="40000"/>
                  <a:lumOff val="60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bg-BG" dirty="0" smtClean="0"/>
              <a:t>Наследяване в </a:t>
            </a:r>
            <a:r>
              <a:rPr lang="en-US" sz="4000" dirty="0" smtClean="0"/>
              <a:t>C#</a:t>
            </a:r>
            <a:endParaRPr lang="bg-BG" sz="4000" dirty="0"/>
          </a:p>
        </p:txBody>
      </p:sp>
      <p:sp>
        <p:nvSpPr>
          <p:cNvPr id="5" name="Slide Number Placeholder 4"/>
          <p:cNvSpPr>
            <a:spLocks noGrp="1"/>
          </p:cNvSpPr>
          <p:nvPr>
            <p:ph type="sldNum" sz="quarter" idx="4"/>
          </p:nvPr>
        </p:nvSpPr>
        <p:spPr/>
        <p:txBody>
          <a:bodyPr/>
          <a:lstStyle/>
          <a:p>
            <a:fld id="{C014DD1E-5D91-48A3-AD6D-45FBA980D106}" type="slidenum">
              <a:rPr lang="en-US" smtClean="0"/>
              <a:pPr/>
              <a:t>8</a:t>
            </a:fld>
            <a:endParaRPr lang="en-US" dirty="0"/>
          </a:p>
        </p:txBody>
      </p:sp>
      <p:sp>
        <p:nvSpPr>
          <p:cNvPr id="7" name="Text Placeholder 5"/>
          <p:cNvSpPr txBox="1">
            <a:spLocks/>
          </p:cNvSpPr>
          <p:nvPr/>
        </p:nvSpPr>
        <p:spPr>
          <a:xfrm>
            <a:off x="745935" y="2209800"/>
            <a:ext cx="106062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accent1">
                    <a:lumMod val="20000"/>
                    <a:lumOff val="80000"/>
                  </a:schemeClr>
                </a:solidFill>
              </a:rPr>
              <a:t>class Person { … }</a:t>
            </a:r>
          </a:p>
          <a:p>
            <a:endParaRPr lang="en-US" sz="2800" dirty="0">
              <a:solidFill>
                <a:schemeClr val="accent1">
                  <a:lumMod val="20000"/>
                  <a:lumOff val="80000"/>
                </a:schemeClr>
              </a:solidFill>
            </a:endParaRPr>
          </a:p>
          <a:p>
            <a:r>
              <a:rPr lang="en-US" sz="2800" dirty="0">
                <a:solidFill>
                  <a:schemeClr val="accent1">
                    <a:lumMod val="20000"/>
                    <a:lumOff val="80000"/>
                  </a:schemeClr>
                </a:solidFill>
              </a:rPr>
              <a:t>class Student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a:p>
            <a:r>
              <a:rPr lang="en-US" sz="2800" dirty="0">
                <a:solidFill>
                  <a:schemeClr val="accent1">
                    <a:lumMod val="20000"/>
                    <a:lumOff val="80000"/>
                  </a:schemeClr>
                </a:solidFill>
              </a:rPr>
              <a:t>class Employee </a:t>
            </a:r>
            <a:r>
              <a:rPr lang="en-US" sz="2800" dirty="0" smtClean="0">
                <a:solidFill>
                  <a:schemeClr val="tx2">
                    <a:lumMod val="75000"/>
                  </a:schemeClr>
                </a:solidFill>
              </a:rPr>
              <a:t>:</a:t>
            </a:r>
            <a:r>
              <a:rPr lang="en-US" sz="2800" dirty="0" smtClean="0">
                <a:solidFill>
                  <a:schemeClr val="accent1">
                    <a:lumMod val="20000"/>
                    <a:lumOff val="80000"/>
                  </a:schemeClr>
                </a:solidFill>
              </a:rPr>
              <a:t> </a:t>
            </a:r>
            <a:r>
              <a:rPr lang="en-US" sz="2800" dirty="0">
                <a:solidFill>
                  <a:schemeClr val="accent1">
                    <a:lumMod val="20000"/>
                    <a:lumOff val="80000"/>
                  </a:schemeClr>
                </a:solidFill>
              </a:rPr>
              <a:t>Person { … }</a:t>
            </a:r>
          </a:p>
        </p:txBody>
      </p:sp>
      <p:sp>
        <p:nvSpPr>
          <p:cNvPr id="9" name="Rectangle: Rounded Corners 8"/>
          <p:cNvSpPr/>
          <p:nvPr/>
        </p:nvSpPr>
        <p:spPr>
          <a:xfrm>
            <a:off x="6627812" y="4223982"/>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Person</a:t>
            </a:r>
            <a:endParaRPr lang="en-US" sz="3200" b="1" dirty="0">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1"/>
          <p:cNvSpPr/>
          <p:nvPr/>
        </p:nvSpPr>
        <p:spPr>
          <a:xfrm>
            <a:off x="80756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Employee</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13" name="Straight Arrow Connector 12"/>
          <p:cNvCxnSpPr>
            <a:cxnSpLocks/>
            <a:stCxn id="12" idx="0"/>
            <a:endCxn id="9" idx="2"/>
          </p:cNvCxnSpPr>
          <p:nvPr/>
        </p:nvCxnSpPr>
        <p:spPr>
          <a:xfrm flipH="1" flipV="1">
            <a:off x="7969158" y="4816289"/>
            <a:ext cx="14478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1979612" y="4952999"/>
            <a:ext cx="3005861" cy="625997"/>
          </a:xfrm>
          <a:prstGeom prst="wedgeRoundRectCallout">
            <a:avLst>
              <a:gd name="adj1" fmla="val 57380"/>
              <a:gd name="adj2" fmla="val 50212"/>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rgbClr val="FFFFFF"/>
                </a:solidFill>
              </a:rPr>
              <a:t>Student </a:t>
            </a:r>
            <a:r>
              <a:rPr lang="en-US" sz="3200" dirty="0" smtClean="0">
                <a:solidFill>
                  <a:schemeClr val="tx2">
                    <a:lumMod val="75000"/>
                  </a:schemeClr>
                </a:solidFill>
              </a:rPr>
              <a:t>:</a:t>
            </a:r>
            <a:r>
              <a:rPr lang="en-US" sz="3200" dirty="0" smtClean="0">
                <a:solidFill>
                  <a:srgbClr val="FFFFFF"/>
                </a:solidFill>
              </a:rPr>
              <a:t> Person</a:t>
            </a:r>
            <a:endParaRPr lang="bg-BG" sz="3200" dirty="0">
              <a:solidFill>
                <a:schemeClr val="tx2">
                  <a:lumMod val="75000"/>
                </a:schemeClr>
              </a:solidFill>
            </a:endParaRPr>
          </a:p>
        </p:txBody>
      </p:sp>
      <p:sp>
        <p:nvSpPr>
          <p:cNvPr id="21" name="Rectangle: Rounded Corners 20"/>
          <p:cNvSpPr/>
          <p:nvPr/>
        </p:nvSpPr>
        <p:spPr>
          <a:xfrm>
            <a:off x="5103812" y="5732293"/>
            <a:ext cx="2682691" cy="592307"/>
          </a:xfrm>
          <a:prstGeom prst="roundRect">
            <a:avLst>
              <a:gd name="adj" fmla="val 5385"/>
            </a:avLst>
          </a:prstGeom>
          <a:solidFill>
            <a:srgbClr val="F0A22E">
              <a:alpha val="25098"/>
            </a:srgbClr>
          </a:solidFill>
          <a:ln w="444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effectLst>
                  <a:outerShdw blurRad="38100" dist="38100" dir="2700000" algn="tl">
                    <a:srgbClr val="000000">
                      <a:alpha val="43137"/>
                    </a:srgbClr>
                  </a:outerShdw>
                </a:effectLst>
                <a:latin typeface="Consolas" panose="020B0609020204030204" pitchFamily="49" charset="0"/>
              </a:rPr>
              <a:t>Student</a:t>
            </a:r>
            <a:endParaRPr lang="en-US" sz="3200" b="1" dirty="0">
              <a:effectLst>
                <a:outerShdw blurRad="38100" dist="38100" dir="2700000" algn="tl">
                  <a:srgbClr val="000000">
                    <a:alpha val="43137"/>
                  </a:srgbClr>
                </a:outerShdw>
              </a:effectLst>
              <a:latin typeface="Consolas" panose="020B0609020204030204" pitchFamily="49" charset="0"/>
            </a:endParaRPr>
          </a:p>
        </p:txBody>
      </p:sp>
      <p:cxnSp>
        <p:nvCxnSpPr>
          <p:cNvPr id="22" name="Straight Arrow Connector 21"/>
          <p:cNvCxnSpPr>
            <a:cxnSpLocks/>
            <a:stCxn id="21" idx="0"/>
            <a:endCxn id="9" idx="2"/>
          </p:cNvCxnSpPr>
          <p:nvPr/>
        </p:nvCxnSpPr>
        <p:spPr>
          <a:xfrm flipV="1">
            <a:off x="6445158" y="4816289"/>
            <a:ext cx="1524000" cy="91600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103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C014DD1E-5D91-48A3-AD6D-45FBA980D106}" type="slidenum">
              <a:rPr lang="en-US" smtClean="0">
                <a:solidFill>
                  <a:prstClr val="white">
                    <a:tint val="75000"/>
                  </a:prstClr>
                </a:solidFill>
              </a:rPr>
              <a:pPr/>
              <a:t>9</a:t>
            </a:fld>
            <a:endParaRPr lang="en-US">
              <a:solidFill>
                <a:prstClr val="white">
                  <a:tint val="75000"/>
                </a:prstClr>
              </a:solidFill>
            </a:endParaRPr>
          </a:p>
        </p:txBody>
      </p:sp>
      <p:sp>
        <p:nvSpPr>
          <p:cNvPr id="3" name="Content Placeholder 2"/>
          <p:cNvSpPr>
            <a:spLocks noGrp="1"/>
          </p:cNvSpPr>
          <p:nvPr>
            <p:ph idx="1"/>
          </p:nvPr>
        </p:nvSpPr>
        <p:spPr>
          <a:xfrm>
            <a:off x="190413" y="1066800"/>
            <a:ext cx="11804822" cy="5570355"/>
          </a:xfrm>
        </p:spPr>
        <p:txBody>
          <a:bodyPr/>
          <a:lstStyle/>
          <a:p>
            <a:pPr>
              <a:lnSpc>
                <a:spcPct val="110000"/>
              </a:lnSpc>
            </a:pPr>
            <a:r>
              <a:rPr lang="bg-BG" dirty="0" smtClean="0"/>
              <a:t>Класът </a:t>
            </a:r>
            <a:r>
              <a:rPr lang="bg-BG" dirty="0" smtClean="0">
                <a:solidFill>
                  <a:schemeClr val="tx2">
                    <a:lumMod val="75000"/>
                  </a:schemeClr>
                </a:solidFill>
              </a:rPr>
              <a:t>получава всички членове</a:t>
            </a:r>
            <a:r>
              <a:rPr lang="en-US" dirty="0" smtClean="0">
                <a:solidFill>
                  <a:schemeClr val="tx2">
                    <a:lumMod val="75000"/>
                  </a:schemeClr>
                </a:solidFill>
              </a:rPr>
              <a:t> </a:t>
            </a:r>
            <a:r>
              <a:rPr lang="bg-BG" dirty="0" smtClean="0"/>
              <a:t>от родителския си клас</a:t>
            </a:r>
            <a:endParaRPr lang="en-US" dirty="0"/>
          </a:p>
        </p:txBody>
      </p:sp>
      <p:sp>
        <p:nvSpPr>
          <p:cNvPr id="4" name="Title 3"/>
          <p:cNvSpPr>
            <a:spLocks noGrp="1"/>
          </p:cNvSpPr>
          <p:nvPr>
            <p:ph type="title"/>
          </p:nvPr>
        </p:nvSpPr>
        <p:spPr/>
        <p:txBody>
          <a:bodyPr>
            <a:normAutofit/>
          </a:bodyPr>
          <a:lstStyle/>
          <a:p>
            <a:r>
              <a:rPr lang="bg-BG" dirty="0" smtClean="0"/>
              <a:t>Наследяване </a:t>
            </a:r>
            <a:r>
              <a:rPr lang="en-US" dirty="0" smtClean="0"/>
              <a:t>– </a:t>
            </a:r>
            <a:r>
              <a:rPr lang="bg-BG" dirty="0" smtClean="0"/>
              <a:t>Дъщерен клас</a:t>
            </a:r>
            <a:endParaRPr lang="en-US" dirty="0"/>
          </a:p>
        </p:txBody>
      </p:sp>
      <p:grpSp>
        <p:nvGrpSpPr>
          <p:cNvPr id="5" name="Group 4"/>
          <p:cNvGrpSpPr/>
          <p:nvPr/>
        </p:nvGrpSpPr>
        <p:grpSpPr>
          <a:xfrm>
            <a:off x="2132012" y="1790983"/>
            <a:ext cx="7570199" cy="4686017"/>
            <a:chOff x="4037012" y="1333783"/>
            <a:chExt cx="7570199" cy="4686017"/>
          </a:xfrm>
        </p:grpSpPr>
        <p:sp>
          <p:nvSpPr>
            <p:cNvPr id="7" name="Rectangle: Rounded Corners 6"/>
            <p:cNvSpPr/>
            <p:nvPr/>
          </p:nvSpPr>
          <p:spPr>
            <a:xfrm>
              <a:off x="5366836" y="1333783"/>
              <a:ext cx="4815935" cy="2323817"/>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effectLst>
                    <a:outerShdw blurRad="38100" dist="38100" dir="2700000" algn="tl">
                      <a:srgbClr val="000000">
                        <a:alpha val="43137"/>
                      </a:srgbClr>
                    </a:outerShdw>
                  </a:effectLst>
                </a:rPr>
                <a:t>Person</a:t>
              </a:r>
            </a:p>
          </p:txBody>
        </p:sp>
        <p:sp>
          <p:nvSpPr>
            <p:cNvPr id="8" name="Rectangle: Rounded Corners 7"/>
            <p:cNvSpPr/>
            <p:nvPr/>
          </p:nvSpPr>
          <p:spPr>
            <a:xfrm>
              <a:off x="4037012"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Student</a:t>
              </a:r>
              <a:endParaRPr lang="en-US" sz="3600" dirty="0">
                <a:effectLst>
                  <a:outerShdw blurRad="38100" dist="38100" dir="2700000" algn="tl">
                    <a:srgbClr val="000000">
                      <a:alpha val="43137"/>
                    </a:srgbClr>
                  </a:outerShdw>
                </a:effectLst>
              </a:endParaRPr>
            </a:p>
          </p:txBody>
        </p:sp>
        <p:sp>
          <p:nvSpPr>
            <p:cNvPr id="9" name="Rectangle: Rounded Corners 8"/>
            <p:cNvSpPr/>
            <p:nvPr/>
          </p:nvSpPr>
          <p:spPr>
            <a:xfrm>
              <a:off x="8007211" y="4533617"/>
              <a:ext cx="3600000" cy="1486183"/>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effectLst>
                    <a:outerShdw blurRad="38100" dist="38100" dir="2700000" algn="tl">
                      <a:srgbClr val="000000">
                        <a:alpha val="43137"/>
                      </a:srgbClr>
                    </a:outerShdw>
                  </a:effectLst>
                </a:rPr>
                <a:t>Employee</a:t>
              </a:r>
              <a:endParaRPr lang="en-US" sz="3600" dirty="0">
                <a:effectLst>
                  <a:outerShdw blurRad="38100" dist="38100" dir="2700000" algn="tl">
                    <a:srgbClr val="000000">
                      <a:alpha val="43137"/>
                    </a:srgbClr>
                  </a:outerShdw>
                </a:effectLst>
              </a:endParaRPr>
            </a:p>
          </p:txBody>
        </p:sp>
        <p:sp>
          <p:nvSpPr>
            <p:cNvPr id="13" name="Rectangle: Rounded Corners 12"/>
            <p:cNvSpPr/>
            <p:nvPr/>
          </p:nvSpPr>
          <p:spPr>
            <a:xfrm>
              <a:off x="5651871" y="2171983"/>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Mother : Person</a:t>
              </a:r>
              <a:endParaRPr lang="en-US" sz="3200" dirty="0">
                <a:effectLst>
                  <a:outerShdw blurRad="38100" dist="38100" dir="2700000" algn="tl">
                    <a:srgbClr val="000000">
                      <a:alpha val="43137"/>
                    </a:srgbClr>
                  </a:outerShdw>
                </a:effectLst>
              </a:endParaRPr>
            </a:p>
          </p:txBody>
        </p:sp>
        <p:sp>
          <p:nvSpPr>
            <p:cNvPr id="14" name="Rectangle: Rounded Corners 13"/>
            <p:cNvSpPr/>
            <p:nvPr/>
          </p:nvSpPr>
          <p:spPr>
            <a:xfrm>
              <a:off x="5651871" y="2891726"/>
              <a:ext cx="43022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Father : Person</a:t>
              </a:r>
              <a:endParaRPr lang="en-US" sz="3200" dirty="0">
                <a:effectLst>
                  <a:outerShdw blurRad="38100" dist="38100" dir="2700000" algn="tl">
                    <a:srgbClr val="000000">
                      <a:alpha val="43137"/>
                    </a:srgbClr>
                  </a:outerShdw>
                </a:effectLst>
              </a:endParaRPr>
            </a:p>
          </p:txBody>
        </p:sp>
        <p:sp>
          <p:nvSpPr>
            <p:cNvPr id="15" name="Rectangle: Rounded Corners 14"/>
            <p:cNvSpPr/>
            <p:nvPr/>
          </p:nvSpPr>
          <p:spPr>
            <a:xfrm>
              <a:off x="4230513" y="5233982"/>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School: School</a:t>
              </a:r>
              <a:endParaRPr lang="en-US" sz="3200" dirty="0">
                <a:effectLst>
                  <a:outerShdw blurRad="38100" dist="38100" dir="2700000" algn="tl">
                    <a:srgbClr val="000000">
                      <a:alpha val="43137"/>
                    </a:srgbClr>
                  </a:outerShdw>
                </a:effectLst>
              </a:endParaRPr>
            </a:p>
          </p:txBody>
        </p:sp>
        <p:sp>
          <p:nvSpPr>
            <p:cNvPr id="16" name="Rectangle: Rounded Corners 15"/>
            <p:cNvSpPr/>
            <p:nvPr/>
          </p:nvSpPr>
          <p:spPr>
            <a:xfrm>
              <a:off x="8189461" y="5226135"/>
              <a:ext cx="3235499" cy="557218"/>
            </a:xfrm>
            <a:prstGeom prst="roundRect">
              <a:avLst>
                <a:gd name="adj" fmla="val 5385"/>
              </a:avLst>
            </a:prstGeom>
            <a:solidFill>
              <a:srgbClr val="F0A22E">
                <a:alpha val="25098"/>
              </a:srgbClr>
            </a:solidFill>
            <a:ln w="57150">
              <a:solidFill>
                <a:srgbClr val="F3CD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effectLst>
                    <a:outerShdw blurRad="38100" dist="38100" dir="2700000" algn="tl">
                      <a:srgbClr val="000000">
                        <a:alpha val="43137"/>
                      </a:srgbClr>
                    </a:outerShdw>
                  </a:effectLst>
                </a:rPr>
                <a:t>Org: Organization</a:t>
              </a:r>
              <a:endParaRPr lang="en-US" sz="3200" dirty="0">
                <a:effectLst>
                  <a:outerShdw blurRad="38100" dist="38100" dir="2700000" algn="tl">
                    <a:srgbClr val="000000">
                      <a:alpha val="43137"/>
                    </a:srgbClr>
                  </a:outerShdw>
                </a:effectLst>
              </a:endParaRPr>
            </a:p>
          </p:txBody>
        </p:sp>
      </p:grpSp>
      <p:cxnSp>
        <p:nvCxnSpPr>
          <p:cNvPr id="17" name="Straight Arrow Connector 16"/>
          <p:cNvCxnSpPr>
            <a:cxnSpLocks/>
            <a:stCxn id="8" idx="0"/>
            <a:endCxn id="7" idx="2"/>
          </p:cNvCxnSpPr>
          <p:nvPr/>
        </p:nvCxnSpPr>
        <p:spPr>
          <a:xfrm flipV="1">
            <a:off x="3932012" y="4114800"/>
            <a:ext cx="1937792"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a:endCxn id="7" idx="2"/>
          </p:cNvCxnSpPr>
          <p:nvPr/>
        </p:nvCxnSpPr>
        <p:spPr>
          <a:xfrm flipH="1" flipV="1">
            <a:off x="5869804" y="4114800"/>
            <a:ext cx="2032407" cy="876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837612" y="1790982"/>
            <a:ext cx="3048000" cy="1557943"/>
          </a:xfrm>
          <a:prstGeom prst="wedgeRoundRectCallout">
            <a:avLst>
              <a:gd name="adj1" fmla="val -102223"/>
              <a:gd name="adj2" fmla="val -15427"/>
              <a:gd name="adj3" fmla="val 16667"/>
            </a:avLst>
          </a:prstGeom>
          <a:solidFill>
            <a:srgbClr val="663606">
              <a:alpha val="94902"/>
            </a:srgb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3200" dirty="0" smtClean="0">
                <a:solidFill>
                  <a:srgbClr val="FFFFFF"/>
                </a:solidFill>
              </a:rPr>
              <a:t>Преизползване на </a:t>
            </a:r>
            <a:r>
              <a:rPr lang="en-US" sz="3200" dirty="0" smtClean="0">
                <a:solidFill>
                  <a:srgbClr val="FFFFFF"/>
                </a:solidFill>
              </a:rPr>
              <a:t>Person</a:t>
            </a:r>
            <a:endParaRPr lang="bg-BG" sz="3200" dirty="0">
              <a:solidFill>
                <a:schemeClr val="tx2">
                  <a:lumMod val="75000"/>
                </a:schemeClr>
              </a:solidFill>
            </a:endParaRPr>
          </a:p>
        </p:txBody>
      </p:sp>
    </p:spTree>
    <p:extLst>
      <p:ext uri="{BB962C8B-B14F-4D97-AF65-F5344CB8AC3E}">
        <p14:creationId xmlns:p14="http://schemas.microsoft.com/office/powerpoint/2010/main" val="173878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heme/theme1.xml><?xml version="1.0" encoding="utf-8"?>
<a:theme xmlns:a="http://schemas.openxmlformats.org/drawingml/2006/main" name="SoftUni 16x9">
  <a:themeElements>
    <a:clrScheme name="SoftUni Color The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F6C781"/>
      </a:hlink>
      <a:folHlink>
        <a:srgbClr val="F2AC44"/>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2252</Words>
  <Application>Microsoft Office PowerPoint</Application>
  <PresentationFormat>Custom</PresentationFormat>
  <Paragraphs>299</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Wingdings</vt:lpstr>
      <vt:lpstr>Wingdings 2</vt:lpstr>
      <vt:lpstr>SoftUni 16x9</vt:lpstr>
      <vt:lpstr>PowerPoint Presentation</vt:lpstr>
      <vt:lpstr>Съдържание</vt:lpstr>
      <vt:lpstr>Наследяване</vt:lpstr>
      <vt:lpstr>Наследяване</vt:lpstr>
      <vt:lpstr>Наследяване – Пример</vt:lpstr>
      <vt:lpstr>Йерархия от класове</vt:lpstr>
      <vt:lpstr>Йерархия от класове – C# Collection</vt:lpstr>
      <vt:lpstr>Наследяване в C#</vt:lpstr>
      <vt:lpstr>Наследяване – Дъщерен клас</vt:lpstr>
      <vt:lpstr>Използване на наследени членове</vt:lpstr>
      <vt:lpstr>Преизползване на конструктори</vt:lpstr>
      <vt:lpstr>Наследяването е разширяване</vt:lpstr>
      <vt:lpstr>Наследяване</vt:lpstr>
      <vt:lpstr>Множествено наследяване</vt:lpstr>
      <vt:lpstr>Достъп до членове на базовия клас</vt:lpstr>
      <vt:lpstr>Задача: Наследяване</vt:lpstr>
      <vt:lpstr>Задача: Наследяване на няколко нива</vt:lpstr>
      <vt:lpstr>Задача: Йерархично наследяване</vt:lpstr>
      <vt:lpstr>Наследяване</vt:lpstr>
      <vt:lpstr>Какво научихме днес?</vt:lpstr>
      <vt:lpstr>Наследяване</vt:lpstr>
      <vt:lpstr>Лиценз</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subject>C# Basics Course</dc:subject>
  <dc:creator/>
  <cp:keywords>C#, class, object, fields, methods, properties, constructors, static</cp:keywords>
  <dc:description>Software University Foundation - http://softuni.org</dc:description>
  <cp:lastModifiedBy/>
  <cp:revision>1</cp:revision>
  <dcterms:created xsi:type="dcterms:W3CDTF">2014-01-02T17:00:34Z</dcterms:created>
  <dcterms:modified xsi:type="dcterms:W3CDTF">2018-08-22T09:11:53Z</dcterms:modified>
  <cp:category>programming, software engineering, C#, OOP</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