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20" r:id="rId5"/>
    <p:sldId id="415" r:id="rId6"/>
    <p:sldId id="418" r:id="rId7"/>
    <p:sldId id="426" r:id="rId8"/>
    <p:sldId id="428" r:id="rId9"/>
    <p:sldId id="434" r:id="rId10"/>
    <p:sldId id="435" r:id="rId11"/>
    <p:sldId id="436" r:id="rId12"/>
    <p:sldId id="437" r:id="rId13"/>
    <p:sldId id="438" r:id="rId14"/>
    <p:sldId id="441" r:id="rId15"/>
    <p:sldId id="440" r:id="rId16"/>
    <p:sldId id="442" r:id="rId17"/>
    <p:sldId id="443" r:id="rId18"/>
    <p:sldId id="444" r:id="rId19"/>
    <p:sldId id="448" r:id="rId20"/>
    <p:sldId id="427" r:id="rId21"/>
    <p:sldId id="449" r:id="rId22"/>
    <p:sldId id="450" r:id="rId23"/>
    <p:sldId id="451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87" d="100"/>
          <a:sy n="87" d="100"/>
        </p:scale>
        <p:origin x="29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95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8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8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183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6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6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6#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6#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1672/programming-basics-for-teachers-june-201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22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udge.softuni.bg/Contests/Practice/Index/616#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6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6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6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7" name="Picture 16" descr="http://softuni.org" title="Software University Foundation">
            <a:hlinkClick r:id="rId5" tooltip="Software University Foundation"/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7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  <p:pic>
        <p:nvPicPr>
          <p:cNvPr id="14" name="Picture 13" descr="http://softuni.bg" title="SoftUni Code Wizard">
            <a:extLst>
              <a:ext uri="{FF2B5EF4-FFF2-40B4-BE49-F238E27FC236}">
                <a16:creationId xmlns:a16="http://schemas.microsoft.com/office/drawing/2014/main" id="{1CE13DAD-64E1-4446-8C2C-2CCEB9922B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1F0F42-DDB0-4D5F-91C2-3F7B000A1E6F}"/>
              </a:ext>
            </a:extLst>
          </p:cNvPr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въвежда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 = -10000000000000;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num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 &gt; max)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https://judge.softuni.bg/Contests/Practice/Index/616#4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bg-BG"/>
              <a:t>: най-малко </a:t>
            </a:r>
            <a:r>
              <a:rPr lang="bg-BG" dirty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https://judge.softuni.bg/Contests/Practice/Index/616#5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десните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лява и дясна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1237595"/>
            <a:ext cx="11277600" cy="4595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leftSum = leftSum + int.Parse(Console.ReadLine());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Console.WriteLine("Yes, sum = " + leftSum);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Console.WriteLine("No, diff = " +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			Math.Abs(rightSum - leftSum)); 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https://judge.softuni.bg/Contests/Practice/Index/616#6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49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oddSum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 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https://judge.softuni.bg/Contests/Practice/Index/616#7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повтаряме блок код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var num = int.Parse(Console.ReadLine());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Повторения (цикли)</a:t>
            </a:r>
          </a:p>
          <a:p>
            <a:pPr marL="512816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в най-простата му форма</a:t>
            </a:r>
          </a:p>
          <a:p>
            <a:pPr marL="512816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Задачи с прости повторения</a:t>
            </a:r>
          </a:p>
          <a:p>
            <a:pPr marL="512816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Сума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числа, най-голямо</a:t>
            </a:r>
            <a:br>
              <a:rPr lang="bg-BG" dirty="0"/>
            </a:br>
            <a:r>
              <a:rPr lang="bg-BG" dirty="0"/>
              <a:t>и най-малко число</a:t>
            </a:r>
            <a:endParaRPr lang="en-US" dirty="0"/>
          </a:p>
          <a:p>
            <a:pPr marL="512816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Сумиране на гласни букви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https://softuni.bg/trainings/1672/programming-basics-for-teachers-june-2017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20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bg-BG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4671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815589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цикъл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6212" y="5298637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4288489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424" y="2971801"/>
            <a:ext cx="2667000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91871" y="2971800"/>
            <a:ext cx="1967753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031659" y="3096280"/>
            <a:ext cx="1967753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5156" y="358140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печата числата от 1 до 100: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Може да използвате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-loop"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code snippet </a:t>
            </a:r>
            <a:r>
              <a:rPr lang="bg-BG" sz="3200" dirty="0"/>
              <a:t>във </a:t>
            </a:r>
            <a:r>
              <a:rPr lang="en-US" sz="3200" dirty="0"/>
              <a:t>Visual Studio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1954209"/>
            <a:ext cx="106679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https://judge.softuni.bg/Contests/Practice/Index/616#0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582" y="4980036"/>
            <a:ext cx="3715230" cy="11318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0" y="4980036"/>
            <a:ext cx="6629400" cy="1131849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296588" y="5393560"/>
            <a:ext cx="4609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08213" y="4946223"/>
            <a:ext cx="4114799" cy="491273"/>
          </a:xfrm>
          <a:prstGeom prst="wedgeRoundRectCallout">
            <a:avLst>
              <a:gd name="adj1" fmla="val -68017"/>
              <a:gd name="adj2" fmla="val -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пъти</a:t>
            </a: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намира всички числа в интервала </a:t>
            </a:r>
            <a:r>
              <a:rPr lang="en-US" dirty="0"/>
              <a:t>[1…1000], </a:t>
            </a:r>
            <a:r>
              <a:rPr lang="bg-BG" dirty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682657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https://judge.softuni.bg/Contests/Practice/Index/616#1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отпечатва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/>
              <a:t>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циклите работят не само с числа, може и с букви: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всички латински букви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151496"/>
            <a:ext cx="10210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Console.Write("Latin alphabet:");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" + letter);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https://judge.softuni.bg/Contests/Practice/Index/616#2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се въвежда броят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Числата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/>
              <a:t> и накрая се отпечатва резултатът</a:t>
            </a:r>
            <a:endParaRPr lang="en-US" dirty="0"/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07323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the numbers:");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num = int.Parse(Console.ReadLine());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https://judge.softuni.bg/Contests/Practice/Index/616#3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1495</Words>
  <Application>Microsoft Office PowerPoint</Application>
  <PresentationFormat>Custom</PresentationFormat>
  <Paragraphs>282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всички латински букви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Задачи с цикли</vt:lpstr>
      <vt:lpstr>Какво научихме днес?</vt:lpstr>
      <vt:lpstr>Повторения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2017-06-05T23:48:43Z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