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42" r:id="rId15"/>
    <p:sldId id="443" r:id="rId16"/>
    <p:sldId id="444" r:id="rId17"/>
    <p:sldId id="451" r:id="rId18"/>
    <p:sldId id="445" r:id="rId19"/>
    <p:sldId id="446" r:id="rId20"/>
    <p:sldId id="440" r:id="rId21"/>
    <p:sldId id="441" r:id="rId22"/>
    <p:sldId id="448" r:id="rId23"/>
    <p:sldId id="427" r:id="rId24"/>
    <p:sldId id="452" r:id="rId25"/>
    <p:sldId id="453" r:id="rId26"/>
    <p:sldId id="45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7" d="100"/>
          <a:sy n="87" d="100"/>
        </p:scale>
        <p:origin x="2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7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2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7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84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7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17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17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17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17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617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617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617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7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7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повторения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5" tooltip="Software University Founda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5" descr="http://softuni.bg" title="SoftUni Code Wizard">
            <a:extLst>
              <a:ext uri="{FF2B5EF4-FFF2-40B4-BE49-F238E27FC236}">
                <a16:creationId xmlns:a16="http://schemas.microsoft.com/office/drawing/2014/main" id="{C4DB081C-86D4-4C9B-8954-4D1AD0CC05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7585F2-5B31-4F4E-A508-04CEDC18687B}"/>
              </a:ext>
            </a:extLst>
          </p:cNvPr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https://judge.softuni.bg/Contests/Practice/Index/617#5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https://judge.softuni.bg/Contests/Practice/Index/617#6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https://judge.softuni.bg/Contests/Practice/Index/617#7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https://judge.softuni.bg/Contests/Practice/Index/617#8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https://judge.softuni.bg/Contests/Practice/Index/617#9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фигури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r>
              <a:rPr lang="en-US" dirty="0"/>
              <a:t> (</a:t>
            </a:r>
            <a:r>
              <a:rPr lang="bg-BG" dirty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Задачи за чертане: правоъгълници, квадрати, триъгълници, ромбове, …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по-сложни фигури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Уеб приложение за чертане</a:t>
            </a:r>
            <a:br>
              <a:rPr lang="en-US" dirty="0"/>
            </a:br>
            <a:r>
              <a:rPr lang="bg-BG" dirty="0"/>
              <a:t>с </a:t>
            </a:r>
            <a:r>
              <a:rPr lang="en-US" dirty="0"/>
              <a:t>ASP.NET MVC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BBCE1D-E891-4666-9410-400CA450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59300" y="1661746"/>
            <a:ext cx="2269823" cy="2009343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7896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повторения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стринг,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https://judge.softuni.bg/Contests/Practice/Index/617#0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https://judge.softuni.bg/Contests/Practice/Index/617#1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/>
              <a:t>== цикъл съдържа в себе си друг цикъл</a:t>
            </a:r>
          </a:p>
          <a:p>
            <a:pPr lvl="1"/>
            <a:r>
              <a:rPr lang="bg-BG" dirty="0"/>
              <a:t>Двата цикъла въртят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https://judge.softuni.bg/Contests/Practice/Index/617#2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https://judge.softuni.bg/Contests/Practice/Index/617#3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2079</Words>
  <Application>Microsoft Office PowerPoint</Application>
  <PresentationFormat>Custom</PresentationFormat>
  <Paragraphs>401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Чертане с повторения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фигури</vt:lpstr>
      <vt:lpstr>Какво научихме днес?</vt:lpstr>
      <vt:lpstr>Чертане с повторения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повторения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2017-06-06T13:06:17Z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