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17"/>
  </p:notesMasterIdLst>
  <p:handoutMasterIdLst>
    <p:handoutMasterId r:id="rId18"/>
  </p:handoutMasterIdLst>
  <p:sldIdLst>
    <p:sldId id="274" r:id="rId4"/>
    <p:sldId id="353" r:id="rId5"/>
    <p:sldId id="389" r:id="rId6"/>
    <p:sldId id="395" r:id="rId7"/>
    <p:sldId id="394" r:id="rId8"/>
    <p:sldId id="396" r:id="rId9"/>
    <p:sldId id="433" r:id="rId10"/>
    <p:sldId id="437" r:id="rId11"/>
    <p:sldId id="398" r:id="rId12"/>
    <p:sldId id="349" r:id="rId13"/>
    <p:sldId id="432" r:id="rId14"/>
    <p:sldId id="413" r:id="rId15"/>
    <p:sldId id="43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5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6/2/2017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138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означава</a:t>
            </a:r>
          </a:p>
          <a:p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8100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287012"/>
            <a:ext cx="1725612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4703545"/>
            <a:ext cx="4901550" cy="8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"да програмираме"?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"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"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C#, Java, JavaScript</a:t>
            </a:r>
            <a:r>
              <a:rPr lang="bg-BG" dirty="0"/>
              <a:t>,</a:t>
            </a:r>
            <a:r>
              <a:rPr lang="en-US" dirty="0"/>
              <a:t> Python,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Visual Studio)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/>
              <a:t>" (за 0.5 секунди)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от музикални 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Visual Studio Community 2017 </a:t>
            </a:r>
            <a:r>
              <a:rPr lang="bg-BG" dirty="0"/>
              <a:t>и избиране на необходимите компоненти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379255"/>
            <a:ext cx="7620000" cy="42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713</Words>
  <Application>Microsoft Office PowerPoint</Application>
  <PresentationFormat>Custom</PresentationFormat>
  <Paragraphs>113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Въведение в програмирането</vt:lpstr>
      <vt:lpstr>Какво означава "да програмираме"?</vt:lpstr>
      <vt:lpstr>Какво означава "да програмираме"?</vt:lpstr>
      <vt:lpstr>Компютърна програма – примери</vt:lpstr>
      <vt:lpstr>Компютърни програми</vt:lpstr>
      <vt:lpstr>Среда за разработка</vt:lpstr>
      <vt:lpstr>Среда за разработка</vt:lpstr>
      <vt:lpstr>Среда за разработка</vt:lpstr>
      <vt:lpstr>Създаване на конзолна програма</vt:lpstr>
      <vt:lpstr>Какво научихме днес?</vt:lpstr>
      <vt:lpstr>Въведение в програмирането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2017-06-02T19:33:54Z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