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10E03AB1-9AA8-4E86-9A64-D741901E50A2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Речници, Ламбда и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bg-BG" dirty="0" smtClean="0"/>
              <a:t>Колекции и заявки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0607" y="3794713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=""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 smtClean="0"/>
              <a:t>Речник</a:t>
            </a:r>
            <a:r>
              <a:rPr lang="en-US" dirty="0" smtClean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Обхождане на </a:t>
            </a:r>
            <a:r>
              <a:rPr lang="bg-BG" dirty="0"/>
              <a:t>р</a:t>
            </a:r>
            <a:r>
              <a:rPr lang="bg-BG" dirty="0" smtClean="0"/>
              <a:t>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 smtClean="0"/>
              <a:t>Напишете програма, която извлича от </a:t>
            </a:r>
            <a:r>
              <a:rPr lang="bg-BG" sz="3300" dirty="0" smtClean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 smtClean="0"/>
              <a:t>всички елементи, които се срещат</a:t>
            </a:r>
            <a:r>
              <a:rPr lang="en-US" sz="3300" dirty="0" smtClean="0"/>
              <a:t> </a:t>
            </a:r>
            <a:r>
              <a:rPr lang="bg-BG" sz="3300" dirty="0" smtClean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 smtClean="0"/>
              <a:t> (</a:t>
            </a:r>
            <a:r>
              <a:rPr lang="bg-BG" sz="3300" dirty="0" smtClean="0"/>
              <a:t>без значение от големината на буквите</a:t>
            </a:r>
            <a:r>
              <a:rPr lang="en-US" sz="3300" dirty="0" smtClean="0"/>
              <a:t>)</a:t>
            </a:r>
            <a:endParaRPr lang="en-US" sz="3300" dirty="0"/>
          </a:p>
          <a:p>
            <a:pPr lvl="1"/>
            <a:r>
              <a:rPr lang="bg-BG" sz="3100" dirty="0" smtClean="0"/>
              <a:t>Думите са въведени на един ред разделени с</a:t>
            </a:r>
            <a:r>
              <a:rPr lang="en-US" sz="3100" dirty="0" smtClean="0"/>
              <a:t>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 smtClean="0"/>
              <a:t>Изведете получените думи с</a:t>
            </a:r>
            <a:r>
              <a:rPr lang="en-US" sz="3100" dirty="0" smtClean="0"/>
              <a:t>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 smtClean="0"/>
              <a:t>, </a:t>
            </a:r>
            <a:r>
              <a:rPr lang="bg-BG" sz="3100" dirty="0" smtClean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 smtClean="0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 smtClean="0"/>
              <a:t>съдържат</a:t>
            </a:r>
            <a:r>
              <a:rPr lang="bg-BG" sz="3200" noProof="1"/>
              <a:t> </a:t>
            </a:r>
            <a:r>
              <a:rPr lang="bg-BG" sz="3200" noProof="1" smtClean="0"/>
              <a:t>двойки от</a:t>
            </a:r>
            <a:r>
              <a:rPr lang="en-US" sz="3200" noProof="1" smtClean="0"/>
              <a:t> {</a:t>
            </a:r>
            <a:r>
              <a:rPr lang="bg-BG" sz="3200" noProof="1" smtClean="0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 smtClean="0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 smtClean="0">
                <a:sym typeface="Wingdings" panose="05000000000000000000" pitchFamily="2" charset="2"/>
              </a:rPr>
              <a:t>} </a:t>
            </a:r>
            <a:endParaRPr lang="en-US" sz="3200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 smtClean="0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 smtClean="0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 smtClean="0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 smtClean="0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=""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bg-BG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Асоциативни масиви</a:t>
            </a:r>
          </a:p>
          <a:p>
            <a:pPr>
              <a:lnSpc>
                <a:spcPct val="100000"/>
              </a:lnSpc>
            </a:pPr>
            <a:r>
              <a:rPr lang="bg-BG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Речници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 smtClean="0"/>
              <a:t> </a:t>
            </a:r>
            <a:r>
              <a:rPr lang="bg-BG" dirty="0" smtClean="0"/>
              <a:t>са масиви, чиито индекси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Ключовете мога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Съдържат информация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масиви (Карти</a:t>
            </a:r>
            <a:r>
              <a:rPr lang="en-US" dirty="0" smtClean="0"/>
              <a:t>, </a:t>
            </a:r>
            <a:r>
              <a:rPr lang="bg-BG" dirty="0" smtClean="0"/>
              <a:t>Речници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 (</a:t>
              </a:r>
              <a:r>
                <a:rPr lang="en-US" sz="2800" dirty="0" smtClean="0"/>
                <a:t>Key)</a:t>
              </a:r>
              <a:endParaRPr lang="bg-BG" sz="28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r>
                <a:rPr lang="en-US" sz="2800" dirty="0" smtClean="0"/>
                <a:t> (Value)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 smtClean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стойност</a:t>
              </a:r>
              <a:endParaRPr lang="en-US" sz="28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ползване на </a:t>
            </a:r>
            <a:r>
              <a:rPr lang="en-US" dirty="0" smtClean="0"/>
              <a:t>Dictionary </a:t>
            </a:r>
            <a:r>
              <a:rPr lang="bg-BG" dirty="0" smtClean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 smtClean="0">
                <a:solidFill>
                  <a:schemeClr val="tx2"/>
                </a:solidFill>
              </a:rPr>
              <a:t>"Ivan"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/>
                </a:solidFill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 smtClean="0">
                <a:solidFill>
                  <a:schemeClr val="tx2"/>
                </a:solidFill>
              </a:rPr>
              <a:t>"Ivan"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/>
                </a:solidFill>
              </a:rPr>
              <a:t>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Обикновен речни</a:t>
            </a:r>
            <a:r>
              <a:rPr lang="bg-BG" dirty="0"/>
              <a:t>к</a:t>
            </a:r>
            <a:endParaRPr lang="en-US" dirty="0"/>
          </a:p>
          <a:p>
            <a:pPr lvl="1"/>
            <a:r>
              <a:rPr lang="bg-BG" dirty="0" smtClean="0"/>
              <a:t>Използват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 smtClean="0"/>
              <a:t>Пазят ключовете си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74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 smtClean="0"/>
              <a:t>пази броя на двойките от</a:t>
            </a:r>
            <a:r>
              <a:rPr lang="en-US" dirty="0" smtClean="0"/>
              <a:t> </a:t>
            </a:r>
            <a:r>
              <a:rPr lang="bg-BG" dirty="0" smtClean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 smtClean="0"/>
              <a:t>съдържа уникалните ключове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 smtClean="0"/>
              <a:t>съдържа всички стойности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 smtClean="0"/>
              <a:t>Основни операции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dirty="0"/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 smtClean="0"/>
              <a:t>)</a:t>
            </a:r>
            <a:endParaRPr lang="en-US" noProof="1"/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Речници</a:t>
            </a:r>
            <a:r>
              <a:rPr lang="en-US" noProof="1" smtClean="0"/>
              <a:t>: </a:t>
            </a:r>
            <a:r>
              <a:rPr lang="bg-BG" noProof="1" smtClean="0"/>
              <a:t>Функционалност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Намиране на ключ / стойност</a:t>
            </a:r>
            <a:r>
              <a:rPr lang="en-US" dirty="0" smtClean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 smtClean="0"/>
              <a:t>проверяваме дали даден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</a:t>
            </a:r>
            <a:r>
              <a:rPr lang="en-US" noProof="1" smtClean="0"/>
              <a:t> (</a:t>
            </a:r>
            <a:r>
              <a:rPr lang="bg-BG" noProof="1" smtClean="0"/>
              <a:t>бърза операция</a:t>
            </a:r>
            <a:r>
              <a:rPr lang="en-US" noProof="1" smtClean="0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/>
              <a:t>проверяваме дали дадена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</a:t>
            </a:r>
            <a:r>
              <a:rPr lang="en-US" noProof="1" smtClean="0"/>
              <a:t> (</a:t>
            </a:r>
            <a:r>
              <a:rPr lang="bg-BG" noProof="1" smtClean="0"/>
              <a:t>бавна операция</a:t>
            </a:r>
            <a:r>
              <a:rPr lang="en-US" noProof="1" smtClean="0"/>
              <a:t>)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 smtClean="0"/>
              <a:t>проверяваме дали даден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 smtClean="0"/>
              <a:t> </a:t>
            </a:r>
            <a:r>
              <a:rPr lang="bg-BG" noProof="1" smtClean="0"/>
              <a:t>съществува в речника и </a:t>
            </a:r>
            <a:r>
              <a:rPr lang="en-US" noProof="1" smtClean="0"/>
              <a:t> </a:t>
            </a:r>
            <a:r>
              <a:rPr lang="bg-BG" noProof="1" smtClean="0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Речници</a:t>
            </a:r>
            <a:r>
              <a:rPr lang="en-US" noProof="1" smtClean="0"/>
              <a:t>: </a:t>
            </a:r>
            <a:r>
              <a:rPr lang="bg-BG" noProof="1" smtClean="0"/>
              <a:t>Функционалност</a:t>
            </a:r>
            <a:r>
              <a:rPr lang="en-US" noProof="1" smtClean="0"/>
              <a:t> </a:t>
            </a:r>
            <a:r>
              <a:rPr lang="en-US" noProof="1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 smtClean="0"/>
              <a:t>Обикновен речник</a:t>
            </a:r>
            <a:r>
              <a:rPr lang="en-US" dirty="0" smtClean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460</TotalTime>
  <Words>712</Words>
  <Application>Microsoft Office PowerPoint</Application>
  <PresentationFormat>Custom</PresentationFormat>
  <Paragraphs>172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 16x9</vt:lpstr>
      <vt:lpstr>Речници, Ламбда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Обобщение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208</cp:revision>
  <dcterms:created xsi:type="dcterms:W3CDTF">2014-01-02T17:00:34Z</dcterms:created>
  <dcterms:modified xsi:type="dcterms:W3CDTF">2018-02-02T21:02:22Z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