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402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64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</p14:sldIdLst>
        </p14:section>
        <p14:section name="LINQ" id="{725F0D68-7844-478C-AC48-EF4B03D2AC15}">
          <p14:sldIdLst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Conclusion" id="{10E03AB1-9AA8-4E86-9A64-D741901E50A2}">
          <p14:sldIdLst>
            <p14:sldId id="4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68" d="100"/>
          <a:sy n="68" d="100"/>
        </p:scale>
        <p:origin x="58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bg-BG" dirty="0" smtClean="0"/>
              <a:t>Речници, Ламбда и </a:t>
            </a:r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7"/>
            <a:ext cx="7910298" cy="881182"/>
          </a:xfrm>
        </p:spPr>
        <p:txBody>
          <a:bodyPr>
            <a:normAutofit/>
          </a:bodyPr>
          <a:lstStyle/>
          <a:p>
            <a:r>
              <a:rPr lang="bg-BG" dirty="0" smtClean="0"/>
              <a:t>Колекции и заявки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0607" y="3794713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=""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Вземане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bg-BG" dirty="0" smtClean="0"/>
              <a:t>Пропускане на елементи от колекция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Чрез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/>
              <a:t> </a:t>
            </a:r>
            <a:r>
              <a:rPr lang="bg-BG" dirty="0" smtClean="0"/>
              <a:t>можем да вземем определен брой елементи</a:t>
            </a:r>
            <a:r>
              <a:rPr lang="en-US" dirty="0" smtClean="0"/>
              <a:t>:</a:t>
            </a: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Чрез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/>
              <a:t> </a:t>
            </a:r>
            <a:r>
              <a:rPr lang="bg-BG" dirty="0" smtClean="0"/>
              <a:t>можем да пропуснем определен брой: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050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648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</p:spTree>
    <p:extLst>
      <p:ext uri="{BB962C8B-B14F-4D97-AF65-F5344CB8AC3E}">
        <p14:creationId xmlns:p14="http://schemas.microsoft.com/office/powerpoint/2010/main" val="231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Най-големите 3 числа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Въведете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изведете най-големите 3 от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5293" y="1320586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200" noProof="1" smtClean="0">
                <a:sym typeface="Wingdings" panose="05000000000000000000" pitchFamily="2" charset="2"/>
              </a:rPr>
              <a:t> </a:t>
            </a:r>
            <a:r>
              <a:rPr lang="bg-BG" sz="3200" noProof="1" smtClean="0">
                <a:sym typeface="Wingdings" panose="05000000000000000000" pitchFamily="2" charset="2"/>
              </a:rPr>
              <a:t>сериозно </a:t>
            </a:r>
            <a:r>
              <a:rPr lang="bg-BG" sz="3200" noProof="1" smtClean="0">
                <a:sym typeface="Wingdings" panose="05000000000000000000" pitchFamily="2" charset="2"/>
              </a:rPr>
              <a:t>опростява обработката</a:t>
            </a:r>
            <a:r>
              <a:rPr lang="en-US" sz="3200" noProof="1" smtClean="0">
                <a:sym typeface="Wingdings" panose="05000000000000000000" pitchFamily="2" charset="2"/>
              </a:rPr>
              <a:t> </a:t>
            </a:r>
            <a:r>
              <a:rPr lang="bg-BG" sz="3200" noProof="1" smtClean="0">
                <a:sym typeface="Wingdings" panose="05000000000000000000" pitchFamily="2" charset="2"/>
              </a:rPr>
              <a:t>на данни</a:t>
            </a:r>
          </a:p>
          <a:p>
            <a:pPr>
              <a:spcBef>
                <a:spcPts val="0"/>
              </a:spcBef>
            </a:pPr>
            <a:r>
              <a:rPr lang="bg-BG" sz="3200" noProof="1" smtClean="0">
                <a:sym typeface="Wingdings" panose="05000000000000000000" pitchFamily="2" charset="2"/>
              </a:rPr>
              <a:t>Част от поддържаните операции са:</a:t>
            </a:r>
          </a:p>
          <a:p>
            <a:pPr lvl="1">
              <a:spcBef>
                <a:spcPts val="0"/>
              </a:spcBef>
            </a:pPr>
            <a:r>
              <a:rPr lang="bg-BG" sz="3000" noProof="1" smtClean="0">
                <a:sym typeface="Wingdings" panose="05000000000000000000" pitchFamily="2" charset="2"/>
              </a:rPr>
              <a:t>Намиране на минимум/максимум</a:t>
            </a:r>
          </a:p>
          <a:p>
            <a:pPr lvl="1">
              <a:spcBef>
                <a:spcPts val="0"/>
              </a:spcBef>
            </a:pPr>
            <a:r>
              <a:rPr lang="bg-BG" sz="3000" noProof="1" smtClean="0">
                <a:sym typeface="Wingdings" panose="05000000000000000000" pitchFamily="2" charset="2"/>
              </a:rPr>
              <a:t>Сумиране</a:t>
            </a:r>
          </a:p>
          <a:p>
            <a:pPr lvl="1">
              <a:spcBef>
                <a:spcPts val="0"/>
              </a:spcBef>
            </a:pPr>
            <a:r>
              <a:rPr lang="bg-BG" sz="3000" noProof="1" smtClean="0">
                <a:sym typeface="Wingdings" panose="05000000000000000000" pitchFamily="2" charset="2"/>
              </a:rPr>
              <a:t>Средноаритметично</a:t>
            </a:r>
          </a:p>
          <a:p>
            <a:pPr lvl="1">
              <a:spcBef>
                <a:spcPts val="0"/>
              </a:spcBef>
            </a:pPr>
            <a:r>
              <a:rPr lang="bg-BG" sz="3000" noProof="1" smtClean="0">
                <a:sym typeface="Wingdings" panose="05000000000000000000" pitchFamily="2" charset="2"/>
              </a:rPr>
              <a:t>Сортиране</a:t>
            </a:r>
          </a:p>
          <a:p>
            <a:pPr lvl="1">
              <a:spcBef>
                <a:spcPts val="0"/>
              </a:spcBef>
            </a:pPr>
            <a:r>
              <a:rPr lang="bg-BG" sz="3000" noProof="1" smtClean="0">
                <a:sym typeface="Wingdings" panose="05000000000000000000" pitchFamily="2" charset="2"/>
              </a:rPr>
              <a:t>Извличане на няколко елемента и др.</a:t>
            </a:r>
          </a:p>
          <a:p>
            <a:pPr>
              <a:spcBef>
                <a:spcPts val="0"/>
              </a:spcBef>
            </a:pPr>
            <a:endParaRPr lang="en-US" sz="32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=""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495800"/>
            <a:ext cx="10263928" cy="820600"/>
          </a:xfrm>
        </p:spPr>
        <p:txBody>
          <a:bodyPr/>
          <a:lstStyle/>
          <a:p>
            <a:r>
              <a:rPr lang="bg-BG" dirty="0" smtClean="0"/>
              <a:t>Ламбда функции и</a:t>
            </a:r>
            <a:r>
              <a:rPr lang="en-US" dirty="0" smtClean="0"/>
              <a:t> </a:t>
            </a:r>
            <a:r>
              <a:rPr lang="en-US" dirty="0"/>
              <a:t>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462336"/>
            <a:ext cx="10263928" cy="1339204"/>
          </a:xfrm>
        </p:spPr>
        <p:txBody>
          <a:bodyPr/>
          <a:lstStyle/>
          <a:p>
            <a:pPr lvl="0"/>
            <a:r>
              <a:rPr lang="en-US" dirty="0"/>
              <a:t>LINQ </a:t>
            </a:r>
            <a:r>
              <a:rPr lang="bg-BG" dirty="0" smtClean="0"/>
              <a:t>в действие</a:t>
            </a:r>
            <a:r>
              <a:rPr lang="en-US" dirty="0" smtClean="0"/>
              <a:t>: </a:t>
            </a:r>
            <a:r>
              <a:rPr lang="bg-BG" dirty="0" smtClean="0"/>
              <a:t>Филтриране,</a:t>
            </a:r>
            <a:r>
              <a:rPr lang="en-US" dirty="0" smtClean="0"/>
              <a:t> </a:t>
            </a:r>
            <a:r>
              <a:rPr lang="bg-BG" dirty="0" smtClean="0"/>
              <a:t>Разпределяне, Подреждане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1121167">
            <a:off x="3841142" y="2101011"/>
            <a:ext cx="419858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15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4558">
            <a:off x="1343792" y="1573980"/>
            <a:ext cx="1810668" cy="1810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835991">
            <a:off x="8269860" y="1681857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44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/>
              <a:t> – </a:t>
            </a:r>
            <a:r>
              <a:rPr lang="bg-BG" sz="3200" dirty="0" smtClean="0"/>
              <a:t>намира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най-малкия</a:t>
            </a:r>
            <a:r>
              <a:rPr lang="en-US" sz="3200" dirty="0" smtClean="0"/>
              <a:t> </a:t>
            </a:r>
            <a:r>
              <a:rPr lang="bg-BG" sz="3200" dirty="0" smtClean="0"/>
              <a:t>елемент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/>
              <a:t> – </a:t>
            </a:r>
            <a:r>
              <a:rPr lang="bg-BG" sz="3200" dirty="0" smtClean="0"/>
              <a:t>намира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най-големия</a:t>
            </a:r>
            <a:r>
              <a:rPr lang="en-US" sz="3200" dirty="0" smtClean="0"/>
              <a:t> </a:t>
            </a:r>
            <a:r>
              <a:rPr lang="bg-BG" sz="3200" dirty="0" smtClean="0"/>
              <a:t>елемент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sz="3200" dirty="0"/>
              <a:t> – </a:t>
            </a:r>
            <a:r>
              <a:rPr lang="bg-BG" sz="3200" dirty="0" smtClean="0"/>
              <a:t>намира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en-US" sz="3200" dirty="0" smtClean="0"/>
              <a:t> </a:t>
            </a:r>
            <a:r>
              <a:rPr lang="bg-BG" sz="3200" dirty="0" smtClean="0"/>
              <a:t>на всички елементи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/>
              <a:t> – </a:t>
            </a:r>
            <a:r>
              <a:rPr lang="bg-BG" sz="3200" dirty="0" smtClean="0"/>
              <a:t>намира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средноаритметичното</a:t>
            </a:r>
            <a:r>
              <a:rPr lang="en-US" sz="3200" dirty="0" smtClean="0"/>
              <a:t> </a:t>
            </a:r>
            <a:r>
              <a:rPr lang="bg-BG" sz="3200" dirty="0" smtClean="0"/>
              <a:t>на всички елементи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Обработка на поредици с </a:t>
            </a:r>
            <a:r>
              <a:rPr lang="en-US" dirty="0" smtClean="0"/>
              <a:t>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6764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242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4958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8674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 smtClean="0"/>
              <a:t>цели числа и извежда техните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минимум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максимум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средноаритметично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 smtClean="0"/>
              <a:t>Задача</a:t>
            </a:r>
            <a:r>
              <a:rPr lang="en-US" sz="3900" dirty="0" smtClean="0"/>
              <a:t>: </a:t>
            </a:r>
            <a:r>
              <a:rPr lang="en-US" sz="3900" dirty="0"/>
              <a:t>Sum, Min, Max, Average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 smtClean="0"/>
              <a:t>Решение</a:t>
            </a:r>
            <a:r>
              <a:rPr lang="en-US" sz="3900" dirty="0" smtClean="0"/>
              <a:t>: </a:t>
            </a:r>
            <a:r>
              <a:rPr lang="en-US" sz="3900" dirty="0"/>
              <a:t>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изведете максимум и средноаритметично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1" y="1164608"/>
            <a:ext cx="6082352" cy="12737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Добавете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може да използваме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функциите като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20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Въвеждане на колекции от един ред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 smtClean="0"/>
              <a:t>за въвеждане на колекции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.Select(double.Parse);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</a:t>
            </a:r>
            <a:r>
              <a:rPr lang="bg-BG" noProof="1" smtClean="0">
                <a:solidFill>
                  <a:srgbClr val="ADA485"/>
                </a:solidFill>
                <a:latin typeface="+mn-lt"/>
              </a:rPr>
              <a:t>къса версия</a:t>
            </a:r>
            <a:endParaRPr lang="en-US" noProof="1">
              <a:solidFill>
                <a:srgbClr val="ADA485"/>
              </a:solidFill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14800"/>
            <a:ext cx="108822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.Select(number =&gt; int.Parse(number));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</a:t>
            </a:r>
            <a:r>
              <a:rPr lang="bg-BG" noProof="1" smtClean="0">
                <a:solidFill>
                  <a:srgbClr val="ADA485"/>
                </a:solidFill>
                <a:latin typeface="+mn-lt"/>
              </a:rPr>
              <a:t>дълга версия</a:t>
            </a:r>
            <a:endParaRPr lang="en-US" noProof="1">
              <a:solidFill>
                <a:srgbClr val="ADA48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Преобразуване на колекции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 smtClean="0"/>
              <a:t>за преобразуване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7236" y="1918502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.Select(number =&gt; int.Parse(number))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7236" y="4289405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.Select(double.Parse)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Сортиране на колекции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Чрез</a:t>
            </a:r>
            <a:r>
              <a:rPr lang="en-US" dirty="0" smtClean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/>
              <a:t> </a:t>
            </a:r>
            <a:r>
              <a:rPr lang="bg-BG" dirty="0" smtClean="0"/>
              <a:t>сортираме в нарастващ ред: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 smtClean="0"/>
              <a:t>Чрез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 smtClean="0"/>
              <a:t>сортираме в намалящ ред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734132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num).ToList();</a:t>
            </a:r>
          </a:p>
          <a:p>
            <a:r>
              <a:rPr lang="en-US" noProof="1"/>
              <a:t>Console.WriteLine(String.Join(", ", nums));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Сортиране на колекции по няколко признака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Чрез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 smtClean="0"/>
              <a:t>можем да сортираме по няколко признака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444</TotalTime>
  <Words>808</Words>
  <Application>Microsoft Office PowerPoint</Application>
  <PresentationFormat>Custom</PresentationFormat>
  <Paragraphs>160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Wingdings</vt:lpstr>
      <vt:lpstr>SoftUni 16x9</vt:lpstr>
      <vt:lpstr>Речници, Ламбда и LINQ</vt:lpstr>
      <vt:lpstr>Ламбда функции и LINQ</vt:lpstr>
      <vt:lpstr>Обработка на поредици с LINQ</vt:lpstr>
      <vt:lpstr>Задача: Sum, Min, Max, Average</vt:lpstr>
      <vt:lpstr>Решение: Sum, Min, Max, Average</vt:lpstr>
      <vt:lpstr>Въвеждане на колекции от един ред</vt:lpstr>
      <vt:lpstr>Преобразуване на колекции</vt:lpstr>
      <vt:lpstr>Сортиране на колекции</vt:lpstr>
      <vt:lpstr>Сортиране на колекции по няколко признака</vt:lpstr>
      <vt:lpstr>Вземане / Пропускане на елементи от колекция</vt:lpstr>
      <vt:lpstr>Задача: Най-големите 3 числа</vt:lpstr>
      <vt:lpstr>Задача: Най-големите 3 числа</vt:lpstr>
      <vt:lpstr>Summary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pc</cp:lastModifiedBy>
  <cp:revision>208</cp:revision>
  <dcterms:created xsi:type="dcterms:W3CDTF">2014-01-02T17:00:34Z</dcterms:created>
  <dcterms:modified xsi:type="dcterms:W3CDTF">2018-02-02T21:12:04Z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