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64" r:id="rId20"/>
    <p:sldId id="516" r:id="rId21"/>
    <p:sldId id="51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Ред на изпълнение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Дебъгване на кода" id="{36C9270D-F21D-429A-9BAC-29E93EBE85DB}">
          <p14:sldIdLst>
            <p14:sldId id="504"/>
            <p14:sldId id="505"/>
            <p14:sldId id="506"/>
            <p14:sldId id="507"/>
            <p14:sldId id="508"/>
          </p14:sldIdLst>
        </p14:section>
        <p14:section name="Методи - именоване и добри практики" id="{454F8948-8D4C-4E7C-B40C-15C301B32B1C}">
          <p14:sldIdLst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Заключение" id="{10E03AB1-9AA8-4E86-9A64-D741901E50A2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49" d="100"/>
          <a:sy n="49" d="100"/>
        </p:scale>
        <p:origin x="1130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9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2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 fontScale="90000"/>
          </a:bodyPr>
          <a:lstStyle/>
          <a:p>
            <a:r>
              <a:rPr lang="bg-BG" dirty="0" err="1" smtClean="0"/>
              <a:t>Дебъгване</a:t>
            </a:r>
            <a:r>
              <a:rPr lang="bg-BG" dirty="0" smtClean="0"/>
              <a:t> и </a:t>
            </a:r>
            <a:br>
              <a:rPr lang="bg-BG" dirty="0" smtClean="0"/>
            </a:br>
            <a:r>
              <a:rPr lang="bg-BG" dirty="0" smtClean="0"/>
              <a:t>проследяване на кода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Ред на изпълнение, </a:t>
            </a:r>
            <a:r>
              <a:rPr lang="bg-BG" dirty="0" err="1" smtClean="0"/>
              <a:t>дебъгване</a:t>
            </a:r>
            <a:r>
              <a:rPr lang="bg-BG" dirty="0" smtClean="0"/>
              <a:t>, препоръки при писане на код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0185"/>
            <a:ext cx="3187613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393839">
            <a:off x="4576081" y="3723161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xmlns="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xmlns="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bg-BG" dirty="0" smtClean="0"/>
              <a:t>Стартиране без </a:t>
            </a:r>
            <a:r>
              <a:rPr lang="bg-BG" dirty="0" err="1" smtClean="0"/>
              <a:t>дебъгер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 smtClean="0"/>
              <a:t>Активиране на стопер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 smtClean="0"/>
              <a:t>Стартиране с </a:t>
            </a:r>
            <a:r>
              <a:rPr lang="bg-BG" dirty="0" err="1" smtClean="0"/>
              <a:t>дебъгер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 smtClean="0"/>
              <a:t>Проследяване на кода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 smtClean="0"/>
              <a:t>Използване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 smtClean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 err="1" smtClean="0"/>
              <a:t>Дебъг</a:t>
            </a:r>
            <a:r>
              <a:rPr lang="bg-BG" dirty="0" smtClean="0"/>
              <a:t> режим след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err="1" smtClean="0"/>
              <a:t>дебъгера</a:t>
            </a:r>
            <a:r>
              <a:rPr lang="bg-BG" dirty="0" smtClean="0"/>
              <a:t> във </a:t>
            </a:r>
            <a:r>
              <a:rPr lang="en-US" dirty="0" smtClean="0"/>
              <a:t>Visual </a:t>
            </a:r>
            <a:r>
              <a:rPr lang="en-US" dirty="0"/>
              <a:t>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999581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180429"/>
            <a:ext cx="4562475" cy="2532749"/>
          </a:xfrm>
          <a:prstGeom prst="roundRect">
            <a:avLst>
              <a:gd name="adj" fmla="val 672"/>
            </a:avLst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100" dirty="0" smtClean="0"/>
              <a:t>Програмата се опитва да преброи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sz="3100" dirty="0" smtClean="0"/>
              <a:t> (</a:t>
            </a:r>
            <a:r>
              <a:rPr lang="bg-BG" sz="3100" dirty="0" smtClean="0"/>
              <a:t>напр.</a:t>
            </a:r>
            <a:r>
              <a:rPr lang="en-US" sz="3100" dirty="0" smtClean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100" dirty="0"/>
              <a:t> …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bg-BG" sz="3100" dirty="0" smtClean="0">
                <a:sym typeface="Wingdings" panose="05000000000000000000" pitchFamily="2" charset="2"/>
              </a:rPr>
              <a:t>почивни дни</a:t>
            </a:r>
            <a:r>
              <a:rPr lang="en-US" sz="3100" dirty="0" smtClean="0">
                <a:sym typeface="Wingdings" panose="05000000000000000000" pitchFamily="2" charset="2"/>
              </a:rPr>
              <a:t>). </a:t>
            </a:r>
            <a:r>
              <a:rPr lang="bg-BG" sz="3100" dirty="0" err="1" smtClean="0">
                <a:sym typeface="Wingdings" panose="05000000000000000000" pitchFamily="2" charset="2"/>
              </a:rPr>
              <a:t>Дебъгнете</a:t>
            </a:r>
            <a:r>
              <a:rPr lang="bg-BG" sz="3100" dirty="0" smtClean="0">
                <a:sym typeface="Wingdings" panose="05000000000000000000" pitchFamily="2" charset="2"/>
              </a:rPr>
              <a:t> я</a:t>
            </a:r>
            <a:r>
              <a:rPr lang="en-US" sz="3100" dirty="0" smtClean="0">
                <a:sym typeface="Wingdings" panose="05000000000000000000" pitchFamily="2" charset="2"/>
              </a:rPr>
              <a:t>!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Намерете и поправете грешките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ru-RU" dirty="0" smtClean="0"/>
              <a:t>Методи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ru-RU" dirty="0" smtClean="0"/>
              <a:t>Именоване </a:t>
            </a:r>
            <a:r>
              <a:rPr lang="ru-RU" dirty="0"/>
              <a:t>и добри практики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 smtClean="0"/>
              <a:t>Използвайте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имена на методи</a:t>
            </a:r>
            <a:endParaRPr lang="en-US" dirty="0"/>
          </a:p>
          <a:p>
            <a:pPr lvl="1"/>
            <a:r>
              <a:rPr lang="bg-BG" dirty="0" smtClean="0"/>
              <a:t>Името трябва да отговаря на въпроса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 smtClean="0"/>
              <a:t>Ако не намирате добро име за вашия метод, помислете дали той е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 smtClean="0"/>
              <a:t>Препоръка</a:t>
            </a:r>
            <a:r>
              <a:rPr lang="en-US" dirty="0" smtClean="0"/>
              <a:t>: [</a:t>
            </a:r>
            <a:r>
              <a:rPr lang="bg-BG" dirty="0" smtClean="0"/>
              <a:t>Съществително</a:t>
            </a:r>
            <a:r>
              <a:rPr lang="en-US" dirty="0" smtClean="0"/>
              <a:t>] </a:t>
            </a:r>
            <a:r>
              <a:rPr lang="bg-BG" dirty="0" smtClean="0"/>
              <a:t>или</a:t>
            </a:r>
            <a:r>
              <a:rPr lang="en-US" dirty="0" smtClean="0"/>
              <a:t> [</a:t>
            </a:r>
            <a:r>
              <a:rPr lang="bg-BG" dirty="0" smtClean="0"/>
              <a:t>Прилагателно</a:t>
            </a:r>
            <a:r>
              <a:rPr lang="en-US" dirty="0" smtClean="0"/>
              <a:t>] </a:t>
            </a:r>
            <a:r>
              <a:rPr lang="en-US" dirty="0"/>
              <a:t>+ </a:t>
            </a:r>
            <a:r>
              <a:rPr lang="en-US" dirty="0" smtClean="0"/>
              <a:t>[</a:t>
            </a:r>
            <a:r>
              <a:rPr lang="bg-BG" dirty="0" err="1" smtClean="0"/>
              <a:t>Съществ</a:t>
            </a:r>
            <a:r>
              <a:rPr lang="bg-BG" dirty="0" smtClean="0"/>
              <a:t>.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bg-BG" dirty="0" smtClean="0"/>
              <a:t>Трябва да е в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Трябва да е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Именуване на параметрите на метод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Методът трябва да изпълнява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 smtClean="0"/>
              <a:t> добре дефинирана задача</a:t>
            </a:r>
            <a:endParaRPr lang="en-US" dirty="0"/>
          </a:p>
          <a:p>
            <a:pPr lvl="1"/>
            <a:r>
              <a:rPr lang="bg-BG" dirty="0" smtClean="0"/>
              <a:t>Името </a:t>
            </a:r>
            <a:r>
              <a:rPr lang="bg-BG" dirty="0"/>
              <a:t>му трябва ясно и недвусмислено </a:t>
            </a:r>
            <a:r>
              <a:rPr lang="bg-BG" dirty="0" smtClean="0"/>
              <a:t>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 smtClean="0"/>
              <a:t> </a:t>
            </a:r>
            <a:r>
              <a:rPr lang="bg-BG" dirty="0" smtClean="0"/>
              <a:t>методи,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 smtClean="0"/>
              <a:t> </a:t>
            </a:r>
            <a:r>
              <a:rPr lang="bg-BG" dirty="0" smtClean="0"/>
              <a:t>на няколко по-кратки метода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Добри практики при писане на методи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56412" y="5125886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125889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Подсигурете се, че коректно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Оставяйте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между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 smtClean="0"/>
              <a:t>, </a:t>
            </a:r>
            <a:r>
              <a:rPr lang="bg-BG" dirty="0" smtClean="0"/>
              <a:t>след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 smtClean="0"/>
              <a:t> </a:t>
            </a:r>
            <a:r>
              <a:rPr lang="bg-BG" dirty="0" smtClean="0"/>
              <a:t>и след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 smtClean="0"/>
              <a:t>-команди</a:t>
            </a:r>
            <a:endParaRPr lang="en-US" dirty="0" smtClean="0"/>
          </a:p>
          <a:p>
            <a:r>
              <a:rPr lang="bg-BG" dirty="0" smtClean="0"/>
              <a:t>Тялото на цикли и </a:t>
            </a:r>
            <a:r>
              <a:rPr lang="en-US" dirty="0" smtClean="0"/>
              <a:t>if-</a:t>
            </a:r>
            <a:r>
              <a:rPr lang="bg-BG" dirty="0" smtClean="0"/>
              <a:t>команди ограждайте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GB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и форматиране на кода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Програма, следяща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и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за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 smtClean="0"/>
              <a:t>на всяка промяна в цената</a:t>
            </a:r>
            <a:r>
              <a:rPr lang="en-US" sz="3200" dirty="0" smtClean="0"/>
              <a:t>. </a:t>
            </a:r>
            <a:endParaRPr lang="en-US" sz="3200" dirty="0"/>
          </a:p>
          <a:p>
            <a:pPr lvl="1"/>
            <a:r>
              <a:rPr lang="bg-BG" sz="3000" dirty="0" smtClean="0"/>
              <a:t>Изтеглете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и се запознайте с него</a:t>
            </a:r>
            <a:r>
              <a:rPr lang="en-US" sz="3000" dirty="0" smtClean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 smtClean="0"/>
              <a:t>Дайте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на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 smtClean="0"/>
              <a:t>Поправете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 smtClean="0"/>
              <a:t>Погрижете се за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Преправяне на </a:t>
            </a:r>
            <a:r>
              <a:rPr lang="en-US" dirty="0" smtClean="0"/>
              <a:t>"Price </a:t>
            </a:r>
            <a:r>
              <a:rPr lang="en-US" dirty="0"/>
              <a:t>Change Alert"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63" y="3075358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78" y="2943611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 marL="352425" indent="-352425">
              <a:lnSpc>
                <a:spcPct val="100000"/>
              </a:lnSpc>
            </a:pPr>
            <a:r>
              <a:rPr lang="bg-BG" dirty="0" smtClean="0"/>
              <a:t>Изпълнението на програмата продължава, когато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извиканият метод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завърши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Стекът</a:t>
            </a:r>
            <a:r>
              <a:rPr lang="bg-BG" dirty="0" smtClean="0"/>
              <a:t> съдържа активните подпрограми</a:t>
            </a:r>
            <a:endParaRPr lang="en-US" dirty="0"/>
          </a:p>
          <a:p>
            <a:r>
              <a:rPr lang="bg-BG" dirty="0" smtClean="0"/>
              <a:t>С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ебъгерът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следим изпълнението: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стопери,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</a:t>
            </a:r>
            <a:r>
              <a:rPr lang="bg-BG" dirty="0" smtClean="0"/>
              <a:t>променливите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ясна цел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Описателни имена</a:t>
            </a:r>
            <a:r>
              <a:rPr lang="bg-BG" dirty="0" smtClean="0"/>
              <a:t> на методи и параметри </a:t>
            </a:r>
          </a:p>
          <a:p>
            <a:r>
              <a:rPr lang="bg-BG" dirty="0" smtClean="0"/>
              <a:t>Доброто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bg-BG" dirty="0" smtClean="0"/>
              <a:t> на кода е важно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255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и проследяване на </a:t>
            </a:r>
            <a:r>
              <a:rPr lang="bg-BG" dirty="0" smtClean="0"/>
              <a:t>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82460"/>
            <a:ext cx="4537323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51121"/>
            <a:ext cx="455589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005002"/>
            <a:ext cx="454393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Ред на изпълнение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Програмата продължава след завършването на метода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програмата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523412" y="2217704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23412" y="2979419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523412" y="3715020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„</a:t>
            </a:r>
            <a:r>
              <a:rPr lang="bg-BG" dirty="0" smtClean="0"/>
              <a:t>Стекът</a:t>
            </a:r>
            <a:r>
              <a:rPr lang="en-GB" dirty="0" smtClean="0"/>
              <a:t>"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 smtClean="0"/>
              <a:t> </a:t>
            </a:r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 smtClean="0"/>
              <a:t> (</a:t>
            </a:r>
            <a:r>
              <a:rPr lang="bg-BG" dirty="0" smtClean="0"/>
              <a:t>методи</a:t>
            </a:r>
            <a:r>
              <a:rPr lang="en-GB" dirty="0" smtClean="0"/>
              <a:t>) </a:t>
            </a:r>
            <a:r>
              <a:rPr lang="bg-BG" dirty="0" smtClean="0"/>
              <a:t>на текущо изпълняваната компютърна програма</a:t>
            </a:r>
            <a:endParaRPr lang="en-GB" dirty="0"/>
          </a:p>
          <a:p>
            <a:r>
              <a:rPr lang="bg-BG" dirty="0" smtClean="0"/>
              <a:t>Пази информация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 smtClean="0"/>
              <a:t>, към които всяка активна подпрограма трябва да</a:t>
            </a:r>
            <a:r>
              <a:rPr lang="en-GB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 smtClean="0"/>
              <a:t>, когато тя</a:t>
            </a:r>
            <a:r>
              <a:rPr lang="en-GB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Ред на изпълнение – стек на извикванията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програма,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 smtClean="0"/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 smtClean="0"/>
              <a:t>на дадено число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bg-BG" dirty="0" smtClean="0"/>
              <a:t>Създайте метод наречен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bg-BG" dirty="0" smtClean="0"/>
              <a:t>Създайте метод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bg-BG" dirty="0" smtClean="0"/>
              <a:t>Създайте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bg-BG" dirty="0" smtClean="0"/>
              <a:t>Може да ви потрябва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bg-BG" dirty="0" smtClean="0"/>
              <a:t>за отрицателните числа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Умножи четни и нечетни цифри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5788745"/>
            <a:ext cx="9829800" cy="916856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err="1" smtClean="0"/>
              <a:t>дебъгера</a:t>
            </a:r>
            <a:r>
              <a:rPr lang="bg-BG" dirty="0" smtClean="0"/>
              <a:t> на </a:t>
            </a: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Процесът на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на програма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включва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Откриване на грешка</a:t>
            </a:r>
            <a:endParaRPr lang="en-US" dirty="0"/>
          </a:p>
          <a:p>
            <a:pPr lvl="1"/>
            <a:r>
              <a:rPr lang="bg-BG" dirty="0" smtClean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 smtClean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 smtClean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 smtClean="0"/>
              <a:t>Това е многократен и продължителен процес</a:t>
            </a:r>
            <a:endParaRPr lang="en-US" dirty="0"/>
          </a:p>
          <a:p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 smtClean="0"/>
              <a:t> </a:t>
            </a:r>
            <a:r>
              <a:rPr lang="bg-BG" dirty="0" smtClean="0"/>
              <a:t>помага много</a:t>
            </a:r>
            <a:r>
              <a:rPr lang="en-US" dirty="0" smtClean="0"/>
              <a:t>. </a:t>
            </a:r>
            <a:r>
              <a:rPr lang="bg-BG" dirty="0" smtClean="0"/>
              <a:t>Наистина помага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Дебъгване</a:t>
            </a:r>
            <a:r>
              <a:rPr lang="bg-BG" dirty="0" smtClean="0"/>
              <a:t> на кода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Studio </a:t>
            </a:r>
            <a:r>
              <a:rPr lang="bg-BG" dirty="0" smtClean="0"/>
              <a:t>има вграден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Той ни предлага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breakpoints)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Възможност 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r>
              <a:rPr lang="bg-BG" dirty="0" smtClean="0"/>
              <a:t>изпълнението на кода</a:t>
            </a:r>
            <a:endParaRPr lang="en-US" dirty="0"/>
          </a:p>
          <a:p>
            <a:pPr lvl="1"/>
            <a:r>
              <a:rPr lang="bg-BG" dirty="0" smtClean="0"/>
              <a:t>Средство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 smtClean="0"/>
              <a:t>на променливите по време на изпълнението на програмата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Дебъгване</a:t>
            </a:r>
            <a:r>
              <a:rPr lang="bg-BG" dirty="0" smtClean="0"/>
              <a:t> във </a:t>
            </a:r>
            <a:r>
              <a:rPr lang="en-US" dirty="0" smtClean="0"/>
              <a:t>Visual </a:t>
            </a:r>
            <a:r>
              <a:rPr lang="en-US" dirty="0"/>
              <a:t>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9" y="1719263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789</TotalTime>
  <Words>962</Words>
  <Application>Microsoft Office PowerPoint</Application>
  <PresentationFormat>Custom</PresentationFormat>
  <Paragraphs>191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Дебъгване и  проследяване на кода</vt:lpstr>
      <vt:lpstr>Съдържание</vt:lpstr>
      <vt:lpstr>Ред на изпълнение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</vt:lpstr>
      <vt:lpstr>Именуване на методи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  <vt:lpstr>Обобщение</vt:lpstr>
      <vt:lpstr>Дебъгване и проследяване на кода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Dani</cp:lastModifiedBy>
  <cp:revision>139</cp:revision>
  <dcterms:created xsi:type="dcterms:W3CDTF">2014-01-02T17:00:34Z</dcterms:created>
  <dcterms:modified xsi:type="dcterms:W3CDTF">2018-01-30T18:23:43Z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