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65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  <p:sldId id="496" r:id="rId19"/>
    <p:sldId id="464" r:id="rId20"/>
    <p:sldId id="499" r:id="rId21"/>
    <p:sldId id="498" r:id="rId2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Git" id="{309D7D29-BCF8-4B4D-8CE4-B189180724A7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C0643383-0980-4EF5-A323-9D924461591C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10E03AB1-9AA8-4E86-9A64-D741901E50A2}">
          <p14:sldIdLst>
            <p14:sldId id="464"/>
            <p14:sldId id="499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45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2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3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8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0185"/>
            <a:ext cx="3187613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18" y="3130560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t="2730" r="1070" b="4451"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4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1771</TotalTime>
  <Words>646</Words>
  <Application>Microsoft Office PowerPoint</Application>
  <PresentationFormat>Custom</PresentationFormat>
  <Paragraphs>146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Обобщение</vt:lpstr>
      <vt:lpstr>Системи за контрол на версиите</vt:lpstr>
      <vt:lpstr>Лиценз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140</cp:revision>
  <dcterms:created xsi:type="dcterms:W3CDTF">2018-01-05T09:50:34Z</dcterms:created>
  <dcterms:modified xsi:type="dcterms:W3CDTF">2018-01-13T12:26:55Z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