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53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578" r:id="rId5"/>
    <p:sldId id="584" r:id="rId6"/>
    <p:sldId id="587" r:id="rId7"/>
    <p:sldId id="613" r:id="rId8"/>
    <p:sldId id="614" r:id="rId9"/>
    <p:sldId id="615" r:id="rId10"/>
    <p:sldId id="486" r:id="rId11"/>
    <p:sldId id="525" r:id="rId12"/>
    <p:sldId id="616" r:id="rId13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</p14:sldIdLst>
        </p14:section>
        <p14:section name="Полета и свойства" id="{51D0FD15-3932-43D9-82C9-6AF03C9EE001}">
          <p14:sldIdLst>
            <p14:sldId id="578"/>
            <p14:sldId id="584"/>
            <p14:sldId id="587"/>
            <p14:sldId id="613"/>
            <p14:sldId id="614"/>
            <p14:sldId id="615"/>
          </p14:sldIdLst>
        </p14:section>
        <p14:section name="Заключения" id="{3E23A7B0-228F-4458-953E-A0823B82CFF0}">
          <p14:sldIdLst>
            <p14:sldId id="486"/>
            <p14:sldId id="525"/>
            <p14:sldId id="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BE60"/>
    <a:srgbClr val="D2A010"/>
    <a:srgbClr val="F6D18E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87" d="100"/>
          <a:sy n="87" d="100"/>
        </p:scale>
        <p:origin x="276" y="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331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8475520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8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43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1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4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4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890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97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4/1/2018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4/1/2018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085012" y="3501610"/>
            <a:ext cx="4551615" cy="2846728"/>
            <a:chOff x="3160644" y="914400"/>
            <a:chExt cx="5638935" cy="348687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Полета и свойства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Съхраняване на </a:t>
            </a:r>
            <a:br>
              <a:rPr lang="bg-BG" dirty="0"/>
            </a:br>
            <a:r>
              <a:rPr lang="bg-BG" dirty="0"/>
              <a:t>данните на класа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43D04C-FC3F-4C2C-A067-B73325206DF5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A4C92583-7A5A-4FC7-A7E8-AAE7510D7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6F3056-ED59-484B-9E95-58AD15D44083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32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E299B7EB-A445-4BF1-8F72-56EB41CBC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3" name="Text Placeholder 7">
              <a:extLst>
                <a:ext uri="{FF2B5EF4-FFF2-40B4-BE49-F238E27FC236}">
                  <a16:creationId xmlns:a16="http://schemas.microsoft.com/office/drawing/2014/main" id="{F6F991ED-617A-4E6A-AED6-C395214FEE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4" name="Text Placeholder 10">
              <a:extLst>
                <a:ext uri="{FF2B5EF4-FFF2-40B4-BE49-F238E27FC236}">
                  <a16:creationId xmlns:a16="http://schemas.microsoft.com/office/drawing/2014/main" id="{3B734A08-097F-4C10-A58B-DF093847AA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5" name="Text Placeholder 11">
              <a:extLst>
                <a:ext uri="{FF2B5EF4-FFF2-40B4-BE49-F238E27FC236}">
                  <a16:creationId xmlns:a16="http://schemas.microsoft.com/office/drawing/2014/main" id="{2042FAA1-FB76-456C-8F32-3CDB555396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 и свойства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Полета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Модификатори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Свойства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</a:p>
          <a:p>
            <a:r>
              <a:rPr lang="bg-BG" dirty="0"/>
              <a:t>Полетата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600200" cy="525351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Полетата на класа имат тип и име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3200400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+mj-lt"/>
              </a:rPr>
              <a:t>Полетата могат да са от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всякакъв тип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и елементите на класа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имат модификатори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Модификаторите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определят видимостта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int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Roll(int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2" y="2631463"/>
            <a:ext cx="3931519" cy="584840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Модификатор на клас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434340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Модификатор на елемент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3505200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Полетата трябва винаги да са </a:t>
            </a:r>
            <a:r>
              <a:rPr lang="en-US" sz="2800" dirty="0">
                <a:solidFill>
                  <a:srgbClr val="FFFFFF"/>
                </a:solidFill>
              </a:rPr>
              <a:t>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Използва се за създаване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четене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промяна </a:t>
            </a:r>
            <a:r>
              <a:rPr lang="bg-BG" dirty="0"/>
              <a:t>(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2390233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int sides;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this.sides = 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86122" y="2249454"/>
            <a:ext cx="2756089" cy="646145"/>
          </a:xfrm>
          <a:prstGeom prst="wedgeRoundRectCallout">
            <a:avLst>
              <a:gd name="adj1" fmla="val -78126"/>
              <a:gd name="adj2" fmla="val 64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Полето е скрито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27812" y="3240155"/>
            <a:ext cx="3581400" cy="990600"/>
          </a:xfrm>
          <a:prstGeom prst="wedgeRoundRectCallout">
            <a:avLst>
              <a:gd name="adj1" fmla="val -139806"/>
              <a:gd name="adj2" fmla="val 806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предоставя достъп до полето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63488" y="5715000"/>
            <a:ext cx="3757446" cy="908240"/>
          </a:xfrm>
          <a:prstGeom prst="wedgeRoundRectCallout">
            <a:avLst>
              <a:gd name="adj1" fmla="val -110178"/>
              <a:gd name="adj2" fmla="val -7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позволява промяна на полето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Подсигурете се, че сте избрали подходящи имена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+id:string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itchFamily="49" charset="0"/>
                </a:rPr>
                <a:t>(no actions)</a:t>
              </a:r>
              <a:endParaRPr lang="en-US" sz="2000" b="1" i="1" noProof="1">
                <a:latin typeface="Consolas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346449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07995"/>
            <a:ext cx="2415194" cy="479309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Име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120888" y="2854764"/>
            <a:ext cx="2829097" cy="471686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Полета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973388" cy="495330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Методи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54AE2-1D85-4B8C-A1B3-D839E1D87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0" t="19992" r="64300" b="35552"/>
          <a:stretch/>
        </p:blipFill>
        <p:spPr>
          <a:xfrm>
            <a:off x="7465190" y="990600"/>
            <a:ext cx="3886200" cy="4186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84212" y="12254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dirty="0"/>
              <a:t>private string id;</a:t>
            </a:r>
          </a:p>
          <a:p>
            <a:r>
              <a:rPr lang="en-GB" dirty="0"/>
              <a:t>private decimal balance;</a:t>
            </a:r>
          </a:p>
          <a:p>
            <a:endParaRPr lang="en-GB" dirty="0"/>
          </a:p>
          <a:p>
            <a:r>
              <a:rPr lang="en-GB" dirty="0"/>
              <a:t>public string Id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get { return this.id; }</a:t>
            </a:r>
          </a:p>
          <a:p>
            <a:r>
              <a:rPr lang="en-GB" dirty="0"/>
              <a:t>      set { this.id = value;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public decimal Balance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get { return </a:t>
            </a:r>
            <a:r>
              <a:rPr lang="en-GB" dirty="0" err="1"/>
              <a:t>this.balance</a:t>
            </a:r>
            <a:r>
              <a:rPr lang="en-GB" dirty="0"/>
              <a:t>; }</a:t>
            </a:r>
          </a:p>
          <a:p>
            <a:r>
              <a:rPr lang="en-GB" dirty="0"/>
              <a:t>      set { </a:t>
            </a:r>
            <a:r>
              <a:rPr lang="en-GB" dirty="0" err="1"/>
              <a:t>this.balance</a:t>
            </a:r>
            <a:r>
              <a:rPr lang="en-GB" dirty="0"/>
              <a:t> = value; }</a:t>
            </a:r>
          </a:p>
          <a:p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r>
              <a:rPr lang="bg-BG" sz="3200" dirty="0"/>
              <a:t>Полетата</a:t>
            </a:r>
            <a:r>
              <a:rPr lang="en-GB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съхраняват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състоянието</a:t>
            </a:r>
            <a:r>
              <a:rPr lang="bg-BG" sz="3200" dirty="0"/>
              <a:t> на класа</a:t>
            </a:r>
            <a:endParaRPr lang="en-GB" sz="3200" dirty="0"/>
          </a:p>
          <a:p>
            <a:pPr marL="358775" indent="-358775">
              <a:lnSpc>
                <a:spcPct val="110000"/>
              </a:lnSpc>
            </a:pPr>
            <a:r>
              <a:rPr lang="bg-BG" sz="3200" dirty="0"/>
              <a:t>Те трябва да са </a:t>
            </a:r>
            <a:r>
              <a:rPr lang="en-US" sz="3200" dirty="0"/>
              <a:t>private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/>
              <a:t>Свойствата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предоставят</a:t>
            </a:r>
            <a:br>
              <a:rPr lang="bg-BG" sz="3200" dirty="0"/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достъп до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промяна на полетата </a:t>
            </a:r>
            <a:r>
              <a:rPr lang="bg-BG" sz="3200" dirty="0"/>
              <a:t>на класа</a:t>
            </a:r>
            <a:endParaRPr lang="en-US" sz="3200" dirty="0"/>
          </a:p>
          <a:p>
            <a:r>
              <a:rPr lang="bg-BG" sz="3200" dirty="0"/>
              <a:t>Модификаторите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определят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видимостта 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0" y="762000"/>
            <a:ext cx="513570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566</Words>
  <Application>Microsoft Office PowerPoint</Application>
  <PresentationFormat>Custom</PresentationFormat>
  <Paragraphs>130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Елементи на класа</vt:lpstr>
      <vt:lpstr>Полета</vt:lpstr>
      <vt:lpstr>Модификатори</vt:lpstr>
      <vt:lpstr>Свойства</vt:lpstr>
      <vt:lpstr>Задача: Описване на клас Банкова сметка</vt:lpstr>
      <vt:lpstr>Решение: Описване на клас Банкова сметка</vt:lpstr>
      <vt:lpstr>Какво научихме днес?</vt:lpstr>
      <vt:lpstr>Полета и свойства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3</cp:revision>
  <dcterms:created xsi:type="dcterms:W3CDTF">2018-03-04T07:34:42Z</dcterms:created>
  <dcterms:modified xsi:type="dcterms:W3CDTF">2018-04-01T12:33:03Z</dcterms:modified>
  <cp:category>programming, software engineering, C#, OOP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