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4" r:id="rId2"/>
    <p:sldId id="571" r:id="rId3"/>
    <p:sldId id="598" r:id="rId4"/>
    <p:sldId id="599" r:id="rId5"/>
    <p:sldId id="600" r:id="rId6"/>
    <p:sldId id="601" r:id="rId7"/>
    <p:sldId id="602" r:id="rId8"/>
    <p:sldId id="603" r:id="rId9"/>
    <p:sldId id="486" r:id="rId10"/>
    <p:sldId id="604" r:id="rId11"/>
    <p:sldId id="605" r:id="rId12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</p14:sldIdLst>
        </p14:section>
        <p14:section name="Конструктори" id="{51D0FD15-3932-43D9-82C9-6AF03C9EE001}">
          <p14:sldIdLst>
            <p14:sldId id="598"/>
            <p14:sldId id="599"/>
            <p14:sldId id="600"/>
            <p14:sldId id="601"/>
            <p14:sldId id="602"/>
            <p14:sldId id="603"/>
          </p14:sldIdLst>
        </p14:section>
        <p14:section name="Заключения" id="{3E23A7B0-228F-4458-953E-A0823B82CFF0}">
          <p14:sldIdLst>
            <p14:sldId id="486"/>
            <p14:sldId id="604"/>
            <p14:sldId id="6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7" d="100"/>
          <a:sy n="87" d="100"/>
        </p:scale>
        <p:origin x="276" y="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475520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43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8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5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4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90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7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907558" y="3733799"/>
            <a:ext cx="4668808" cy="2623699"/>
            <a:chOff x="3033634" y="1143000"/>
            <a:chExt cx="5892956" cy="3505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3852" r="2931" b="7549"/>
            <a:stretch>
              <a:fillRect/>
            </a:stretch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15" name="Oval 1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7" name="Oval 16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8" name="Oval 1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/>
              <a:t>Инициализиране</a:t>
            </a:r>
            <a:br>
              <a:rPr lang="bg-BG" dirty="0"/>
            </a:br>
            <a:r>
              <a:rPr lang="bg-BG" dirty="0"/>
              <a:t>на обекти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ACF15A-C841-4F6D-B21B-40FA8DED53AB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B7DF8237-61F4-4DFE-BDDA-E2DC3132B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CD185-D439-4B49-8512-80DD815A04F1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2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A416773-7237-4FDB-AD69-A7E93131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3" name="Text Placeholder 7">
              <a:extLst>
                <a:ext uri="{FF2B5EF4-FFF2-40B4-BE49-F238E27FC236}">
                  <a16:creationId xmlns:a16="http://schemas.microsoft.com/office/drawing/2014/main" id="{7383F010-D8B7-4E51-91B9-1BAD1044C22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AF3A072C-D571-4B13-B78B-87FC605A63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5" name="Text Placeholder 11">
              <a:extLst>
                <a:ext uri="{FF2B5EF4-FFF2-40B4-BE49-F238E27FC236}">
                  <a16:creationId xmlns:a16="http://schemas.microsoft.com/office/drawing/2014/main" id="{3238C622-B05C-402E-95FD-AFBE8E3459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са конструкторите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Видове конструктори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Верижно извикване </a:t>
            </a:r>
            <a:br>
              <a:rPr lang="bg-BG" dirty="0"/>
            </a:br>
            <a:r>
              <a:rPr lang="bg-BG" dirty="0"/>
              <a:t>на конструктори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Специален вид методи, извиквани при създаване на обекта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8288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3200400"/>
            <a:ext cx="3124200" cy="1524000"/>
          </a:xfrm>
          <a:prstGeom prst="wedgeRoundRectCallout">
            <a:avLst>
              <a:gd name="adj1" fmla="val -81558"/>
              <a:gd name="adj2" fmla="val -19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Предефиниране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на конструктора по подразбиране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bg-BG" dirty="0"/>
              <a:t>Може да имате множество конструктори за даден клас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5" y="4369743"/>
            <a:ext cx="2381338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с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77613" y="2102331"/>
            <a:ext cx="2716999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без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задават началното състояние на обекта</a:t>
            </a:r>
            <a:endParaRPr lang="en-GB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 int[] </a:t>
            </a:r>
            <a:r>
              <a:rPr lang="en-US" sz="3200" dirty="0" err="1">
                <a:solidFill>
                  <a:schemeClr val="tx2"/>
                </a:solidFill>
              </a:rPr>
              <a:t>rollFrequency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this.rollFrequency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Начално състояние на обекта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5" y="3941644"/>
            <a:ext cx="3536227" cy="950226"/>
          </a:xfrm>
          <a:prstGeom prst="wedgeRoundRectCallout">
            <a:avLst>
              <a:gd name="adj1" fmla="val -67976"/>
              <a:gd name="adj2" fmla="val 579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Винаги подсигурете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коректно състояние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Конструкторите могат да се извикват един друг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Верижно извикване на конструктори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80010" y="1693205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(6)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1612" y="2133600"/>
            <a:ext cx="2438400" cy="1418207"/>
          </a:xfrm>
          <a:prstGeom prst="wedgeRoundRectCallout">
            <a:avLst>
              <a:gd name="adj1" fmla="val -84483"/>
              <a:gd name="adj2" fmla="val 311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Извикваме конструктор с параметри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198812" y="3442595"/>
            <a:ext cx="1524000" cy="824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age, </a:t>
              </a:r>
              <a:br>
                <a:rPr lang="en-US" sz="2000" b="1" noProof="1">
                  <a:latin typeface="Consolas" pitchFamily="49" charset="0"/>
                </a:rPr>
              </a:br>
              <a:r>
                <a:rPr lang="en-US" sz="2000" b="1" noProof="1">
                  <a:latin typeface="Consolas" pitchFamily="49" charset="0"/>
                </a:rPr>
                <a:t>    List&lt;BankAccount&gt; accounts)</a:t>
              </a: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578073" y="4038601"/>
            <a:ext cx="4988339" cy="181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1812" y="990600"/>
            <a:ext cx="113537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private string name;</a:t>
            </a:r>
          </a:p>
          <a:p>
            <a:r>
              <a:rPr lang="en-US"/>
              <a:t> </a:t>
            </a:r>
            <a:r>
              <a:rPr lang="bg-BG"/>
              <a:t> </a:t>
            </a:r>
            <a:r>
              <a:rPr lang="en-US" dirty="0"/>
              <a:t>private int age;</a:t>
            </a:r>
          </a:p>
          <a:p>
            <a:r>
              <a:rPr lang="bg-BG" dirty="0"/>
              <a:t>  </a:t>
            </a:r>
            <a:r>
              <a:rPr lang="en-US" dirty="0"/>
              <a:t>private List&lt;BankAccount&gt; accounts;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public Person(string name, int age)</a:t>
            </a:r>
          </a:p>
          <a:p>
            <a:r>
              <a:rPr lang="en-US" dirty="0"/>
              <a:t>   </a:t>
            </a:r>
            <a:r>
              <a:rPr lang="bg-BG" dirty="0"/>
              <a:t>   </a:t>
            </a:r>
            <a:r>
              <a:rPr lang="en-US" dirty="0"/>
              <a:t>: this(name, age, new List&lt;BankAccount&gt;))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{}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public Person(string name, int age, List&lt;BankAccount&gt; accounts)</a:t>
            </a:r>
          </a:p>
          <a:p>
            <a:r>
              <a:rPr lang="bg-BG" dirty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this.name = name;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this.age = age;</a:t>
            </a:r>
          </a:p>
          <a:p>
            <a:r>
              <a:rPr lang="bg-BG" dirty="0"/>
              <a:t>    </a:t>
            </a:r>
            <a:r>
              <a:rPr lang="en-US" dirty="0"/>
              <a:t>this.accounts = accounts;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Конструкторите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задават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началното състояние</a:t>
            </a:r>
            <a:r>
              <a:rPr lang="bg-BG" sz="3200" dirty="0"/>
              <a:t> на </a:t>
            </a:r>
            <a:br>
              <a:rPr lang="bg-BG" sz="3200" dirty="0"/>
            </a:br>
            <a:r>
              <a:rPr lang="bg-BG" sz="3200" dirty="0"/>
              <a:t>обекта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Може да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множество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bg-BG" sz="3200" dirty="0"/>
              <a:t> конструктори за даден клас</a:t>
            </a:r>
          </a:p>
          <a:p>
            <a:r>
              <a:rPr lang="bg-BG" sz="3200" dirty="0"/>
              <a:t>Конструкторите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могат да се извикват </a:t>
            </a:r>
            <a:r>
              <a:rPr lang="bg-BG" sz="3200" dirty="0"/>
              <a:t>един друг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596</Words>
  <Application>Microsoft Office PowerPoint</Application>
  <PresentationFormat>Custom</PresentationFormat>
  <Paragraphs>131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Конструктори</vt:lpstr>
      <vt:lpstr>Конструктори (2)</vt:lpstr>
      <vt:lpstr>Начално състояние на обекта</vt:lpstr>
      <vt:lpstr>Верижно извикване на конструктори</vt:lpstr>
      <vt:lpstr>Задача: Дефиниране на клас Физ.лице</vt:lpstr>
      <vt:lpstr>Решение: Дефиниране на клас Физ.лице</vt:lpstr>
      <vt:lpstr>Какво научихме днес?</vt:lpstr>
      <vt:lpstr>Конструктори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3</cp:revision>
  <dcterms:created xsi:type="dcterms:W3CDTF">2018-03-04T07:34:42Z</dcterms:created>
  <dcterms:modified xsi:type="dcterms:W3CDTF">2018-04-01T13:05:13Z</dcterms:modified>
  <cp:category>programming, software engineering, C#,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