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0" r:id="rId3"/>
  </p:sldMasterIdLst>
  <p:notesMasterIdLst>
    <p:notesMasterId r:id="rId16"/>
  </p:notesMasterIdLst>
  <p:handoutMasterIdLst>
    <p:handoutMasterId r:id="rId17"/>
  </p:handoutMasterIdLst>
  <p:sldIdLst>
    <p:sldId id="609" r:id="rId4"/>
    <p:sldId id="571" r:id="rId5"/>
    <p:sldId id="604" r:id="rId6"/>
    <p:sldId id="605" r:id="rId7"/>
    <p:sldId id="607" r:id="rId8"/>
    <p:sldId id="608" r:id="rId9"/>
    <p:sldId id="587" r:id="rId10"/>
    <p:sldId id="588" r:id="rId11"/>
    <p:sldId id="589" r:id="rId12"/>
    <p:sldId id="603" r:id="rId13"/>
    <p:sldId id="610" r:id="rId14"/>
    <p:sldId id="61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09B291E-4D63-44D8-9FE2-F9EEBB49D803}">
          <p14:sldIdLst>
            <p14:sldId id="609"/>
            <p14:sldId id="571"/>
          </p14:sldIdLst>
        </p14:section>
        <p14:section name="Въведение в SQL" id="{A2E9A071-4CE6-48B9-ADE6-28570D9CFC0F}">
          <p14:sldIdLst>
            <p14:sldId id="604"/>
            <p14:sldId id="605"/>
            <p14:sldId id="607"/>
            <p14:sldId id="608"/>
            <p14:sldId id="587"/>
            <p14:sldId id="588"/>
            <p14:sldId id="589"/>
            <p14:sldId id="603"/>
          </p14:sldIdLst>
        </p14:section>
        <p14:section name="Заключение" id="{462A629D-1655-418D-8947-386473E58FA2}">
          <p14:sldIdLst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0A22E"/>
    <a:srgbClr val="C6C0AA"/>
    <a:srgbClr val="FBEEDC"/>
    <a:srgbClr val="603A14"/>
    <a:srgbClr val="E85C0E"/>
    <a:srgbClr val="BAB398"/>
    <a:srgbClr val="ADA485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533" autoAdjust="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419" y="-5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DDL</a:t>
          </a:r>
        </a:p>
        <a:p>
          <a:r>
            <a:rPr lang="en-US" sz="3200" dirty="0"/>
            <a:t>CREATE</a:t>
          </a:r>
          <a:br>
            <a:rPr lang="en-US" sz="3200" dirty="0"/>
          </a:br>
          <a:r>
            <a:rPr lang="en-US" sz="3200" dirty="0"/>
            <a:t>ALTER</a:t>
          </a:r>
          <a:br>
            <a:rPr lang="en-US" sz="3200" dirty="0"/>
          </a:br>
          <a:r>
            <a:rPr lang="en-US" sz="3200" dirty="0"/>
            <a:t>DROP</a:t>
          </a:r>
          <a:br>
            <a:rPr lang="en-US" sz="3200" dirty="0"/>
          </a:br>
          <a:r>
            <a:rPr lang="en-US" sz="3200" dirty="0"/>
            <a:t>TRUNCATE</a:t>
          </a:r>
        </a:p>
      </dgm:t>
    </dgm:pt>
    <dgm:pt modelId="{02302F09-4324-4A88-ABB0-5EDB1D5F14CC}" type="parTrans" cxnId="{4144EE15-2531-4E4B-918D-FD977181AACD}">
      <dgm:prSet/>
      <dgm:spPr/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DML</a:t>
          </a:r>
        </a:p>
        <a:p>
          <a:r>
            <a:rPr lang="en-US" sz="3200" dirty="0"/>
            <a:t>SELECT</a:t>
          </a:r>
          <a:br>
            <a:rPr lang="en-US" sz="3200" dirty="0"/>
          </a:br>
          <a:r>
            <a:rPr lang="en-US" sz="3200" dirty="0"/>
            <a:t>INSERT</a:t>
          </a:r>
          <a:br>
            <a:rPr lang="en-US" sz="3200" dirty="0"/>
          </a:br>
          <a:r>
            <a:rPr lang="en-US" sz="3200" dirty="0"/>
            <a:t>UPDATE</a:t>
          </a:r>
          <a:br>
            <a:rPr lang="en-US" sz="3200" dirty="0"/>
          </a:br>
          <a:r>
            <a:rPr lang="en-US" sz="3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DCL</a:t>
          </a:r>
        </a:p>
        <a:p>
          <a:r>
            <a:rPr lang="en-US" sz="3200" dirty="0"/>
            <a:t>GRANT</a:t>
          </a:r>
          <a:br>
            <a:rPr lang="en-US" sz="3200" dirty="0"/>
          </a:br>
          <a:r>
            <a:rPr lang="en-US" sz="3200" dirty="0"/>
            <a:t>REVOKE</a:t>
          </a:r>
          <a:br>
            <a:rPr lang="en-US" sz="3200" dirty="0"/>
          </a:br>
          <a:r>
            <a:rPr lang="en-US" sz="3200" dirty="0"/>
            <a:t>DENY</a:t>
          </a:r>
          <a:br>
            <a:rPr lang="en-US" sz="3200" dirty="0"/>
          </a:br>
          <a:endParaRPr lang="en-US" sz="3200" dirty="0"/>
        </a:p>
      </dgm:t>
    </dgm:pt>
    <dgm:pt modelId="{9FC6AA34-036F-4A0A-87B4-85861097FD4C}" type="parTrans" cxnId="{185C2423-1E48-4351-A0C6-E506E077CFB9}">
      <dgm:prSet/>
      <dgm:spPr/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6600" dirty="0"/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/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73969-705F-42B9-B1AB-A2D305445C69}" type="pres">
      <dgm:prSet presAssocID="{60EFC452-EF6C-4D69-AF80-CEB61214AB7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28307-2237-4672-BAEB-7D0041F9D5E0}" type="pres">
      <dgm:prSet presAssocID="{16AE64D2-AE1D-40A7-B080-CFD6B421B6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FA23A-D0BC-4304-ACE6-C7F6110174C3}" type="pres">
      <dgm:prSet presAssocID="{8E320513-58AB-4824-8CB2-988BF9BD89B3}" presName="rootConnector" presStyleLbl="node2" presStyleIdx="1" presStyleCnt="4"/>
      <dgm:spPr/>
      <dgm:t>
        <a:bodyPr/>
        <a:lstStyle/>
        <a:p>
          <a:endParaRPr lang="en-US"/>
        </a:p>
      </dgm:t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E1637-0BCC-4D76-9DCC-20C3817E95D5}" type="pres">
      <dgm:prSet presAssocID="{269A7C52-5B41-434A-848D-7E9430049450}" presName="rootConnector" presStyleLbl="node2" presStyleIdx="2" presStyleCnt="4"/>
      <dgm:spPr/>
      <dgm:t>
        <a:bodyPr/>
        <a:lstStyle/>
        <a:p>
          <a:endParaRPr lang="en-US"/>
        </a:p>
      </dgm:t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  <dgm:t>
        <a:bodyPr/>
        <a:lstStyle/>
        <a:p>
          <a:endParaRPr lang="en-US"/>
        </a:p>
      </dgm:t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0697F-67A2-4266-A96F-0376730036B0}" type="pres">
      <dgm:prSet presAssocID="{6CE748CC-193A-46B1-A4EC-749A6946A7D2}" presName="rootConnector" presStyleLbl="node2" presStyleIdx="3" presStyleCnt="4"/>
      <dgm:spPr/>
      <dgm:t>
        <a:bodyPr/>
        <a:lstStyle/>
        <a:p>
          <a:endParaRPr lang="en-US"/>
        </a:p>
      </dgm:t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1A79A76C-73BB-4882-A465-52BDCA36714F}" type="presOf" srcId="{9FC6AA34-036F-4A0A-87B4-85861097FD4C}" destId="{9A95F375-78B7-482A-8374-6F73ECD34CF8}" srcOrd="0" destOrd="0" presId="urn:microsoft.com/office/officeart/2005/8/layout/orgChart1"/>
    <dgm:cxn modelId="{077376D4-6BCC-486A-A768-04D2457347BF}" type="presOf" srcId="{8E320513-58AB-4824-8CB2-988BF9BD89B3}" destId="{42CEC7D4-2B68-4E1E-A075-9AF5255F5D25}" srcOrd="0" destOrd="0" presId="urn:microsoft.com/office/officeart/2005/8/layout/orgChart1"/>
    <dgm:cxn modelId="{AF9ED684-C1D4-4F96-BA46-191BF3E9A103}" type="presOf" srcId="{8E320513-58AB-4824-8CB2-988BF9BD89B3}" destId="{384FA23A-D0BC-4304-ACE6-C7F6110174C3}" srcOrd="1" destOrd="0" presId="urn:microsoft.com/office/officeart/2005/8/layout/orgChart1"/>
    <dgm:cxn modelId="{97E37877-08E2-4864-94A3-6EE0192837D9}" type="presOf" srcId="{02302F09-4324-4A88-ABB0-5EDB1D5F14CC}" destId="{CD4A383E-0382-43FA-B1A6-A26A85A5FA82}" srcOrd="0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FAB8BD84-0B63-4B8E-BD17-73B32174B189}" type="presOf" srcId="{269A7C52-5B41-434A-848D-7E9430049450}" destId="{0FCE1637-0BCC-4D76-9DCC-20C3817E95D5}" srcOrd="1" destOrd="0" presId="urn:microsoft.com/office/officeart/2005/8/layout/orgChart1"/>
    <dgm:cxn modelId="{37A4E771-B156-457E-85B6-FF71F33E8CE3}" type="presOf" srcId="{32301BE1-3971-4CA2-89A8-4F6AC5BB2900}" destId="{0C58B770-DC07-470A-AD8F-28FDEACB5D49}" srcOrd="0" destOrd="0" presId="urn:microsoft.com/office/officeart/2005/8/layout/orgChart1"/>
    <dgm:cxn modelId="{BB5C7D8E-B83C-4D5B-B604-20BCFA812D3E}" type="presOf" srcId="{16AE64D2-AE1D-40A7-B080-CFD6B421B6A7}" destId="{C0C9A85C-67E3-4283-B537-8C9B2A7AFC19}" srcOrd="0" destOrd="0" presId="urn:microsoft.com/office/officeart/2005/8/layout/orgChart1"/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03474EC5-49C8-4FA4-8D48-7896A9B3B2DC}" type="presOf" srcId="{CF086E4C-7C8C-4B07-B3E6-4F6A37FBA294}" destId="{0D29FA1E-72E2-4008-AF82-817E7A703F9D}" srcOrd="0" destOrd="0" presId="urn:microsoft.com/office/officeart/2005/8/layout/orgChart1"/>
    <dgm:cxn modelId="{846B5CAC-C639-4117-95FA-3F86704E0A8F}" type="presOf" srcId="{60EFC452-EF6C-4D69-AF80-CEB61214AB7E}" destId="{D7773969-705F-42B9-B1AB-A2D305445C69}" srcOrd="1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1B6AAC42-E136-4710-B041-57F5D9EB2D85}" type="presOf" srcId="{16AE64D2-AE1D-40A7-B080-CFD6B421B6A7}" destId="{A8428307-2237-4672-BAEB-7D0041F9D5E0}" srcOrd="1" destOrd="0" presId="urn:microsoft.com/office/officeart/2005/8/layout/orgChart1"/>
    <dgm:cxn modelId="{990FF575-BD1F-40F9-809F-F255F38958D3}" type="presOf" srcId="{6CE748CC-193A-46B1-A4EC-749A6946A7D2}" destId="{7F30697F-67A2-4266-A96F-0376730036B0}" srcOrd="1" destOrd="0" presId="urn:microsoft.com/office/officeart/2005/8/layout/orgChart1"/>
    <dgm:cxn modelId="{28FEDC96-2ED4-4241-B0B8-6C12C3C0E6EA}" type="presOf" srcId="{74A1E85D-A2DA-4CDD-B290-DE5BA8C0CBCF}" destId="{BABE325B-269C-46D7-8232-355289759749}" srcOrd="0" destOrd="0" presId="urn:microsoft.com/office/officeart/2005/8/layout/orgChart1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D3AE1A5E-2FB0-439C-827A-881FBAA7060E}" type="presOf" srcId="{6CE748CC-193A-46B1-A4EC-749A6946A7D2}" destId="{4CF42318-0D8F-4F28-8999-BD62C01CC702}" srcOrd="0" destOrd="0" presId="urn:microsoft.com/office/officeart/2005/8/layout/orgChart1"/>
    <dgm:cxn modelId="{C9F38C73-6197-45D4-9C91-B545A216B3B5}" type="presOf" srcId="{269A7C52-5B41-434A-848D-7E9430049450}" destId="{79265CDC-1285-4350-AE21-6545F6125041}" srcOrd="0" destOrd="0" presId="urn:microsoft.com/office/officeart/2005/8/layout/orgChart1"/>
    <dgm:cxn modelId="{D0F62481-E911-4919-AD21-B8C735CCF459}" type="presOf" srcId="{60EFC452-EF6C-4D69-AF80-CEB61214AB7E}" destId="{098D25D1-F754-43BA-95FE-579F4D51D6FA}" srcOrd="0" destOrd="0" presId="urn:microsoft.com/office/officeart/2005/8/layout/orgChart1"/>
    <dgm:cxn modelId="{C64D40EA-C7D3-4A98-8176-77FDAF8EBF54}" type="presParOf" srcId="{BABE325B-269C-46D7-8232-355289759749}" destId="{37DC507B-90A0-4B11-BF94-7C1C4001891A}" srcOrd="0" destOrd="0" presId="urn:microsoft.com/office/officeart/2005/8/layout/orgChart1"/>
    <dgm:cxn modelId="{CF42B093-930B-4F33-B3B1-D6BD63B9E596}" type="presParOf" srcId="{37DC507B-90A0-4B11-BF94-7C1C4001891A}" destId="{82D1CE45-22B3-488F-B103-CF0EF38B51F4}" srcOrd="0" destOrd="0" presId="urn:microsoft.com/office/officeart/2005/8/layout/orgChart1"/>
    <dgm:cxn modelId="{00F9253C-E9E0-4962-94AA-CBAD5CC22647}" type="presParOf" srcId="{82D1CE45-22B3-488F-B103-CF0EF38B51F4}" destId="{098D25D1-F754-43BA-95FE-579F4D51D6FA}" srcOrd="0" destOrd="0" presId="urn:microsoft.com/office/officeart/2005/8/layout/orgChart1"/>
    <dgm:cxn modelId="{A7050BB0-206A-4870-9A1E-138ABCE2083D}" type="presParOf" srcId="{82D1CE45-22B3-488F-B103-CF0EF38B51F4}" destId="{D7773969-705F-42B9-B1AB-A2D305445C69}" srcOrd="1" destOrd="0" presId="urn:microsoft.com/office/officeart/2005/8/layout/orgChart1"/>
    <dgm:cxn modelId="{C4132299-C370-4C9B-878B-21AF72DE0BE0}" type="presParOf" srcId="{37DC507B-90A0-4B11-BF94-7C1C4001891A}" destId="{623134D5-540B-469C-994B-B10D25A8A4ED}" srcOrd="1" destOrd="0" presId="urn:microsoft.com/office/officeart/2005/8/layout/orgChart1"/>
    <dgm:cxn modelId="{68682533-CD17-4875-B104-DF14ECFC6BB9}" type="presParOf" srcId="{623134D5-540B-469C-994B-B10D25A8A4ED}" destId="{CD4A383E-0382-43FA-B1A6-A26A85A5FA82}" srcOrd="0" destOrd="0" presId="urn:microsoft.com/office/officeart/2005/8/layout/orgChart1"/>
    <dgm:cxn modelId="{C7D2704D-753C-436B-9A95-98312FFA2230}" type="presParOf" srcId="{623134D5-540B-469C-994B-B10D25A8A4ED}" destId="{F0265A02-0564-4839-B21F-BD5D4AD01E88}" srcOrd="1" destOrd="0" presId="urn:microsoft.com/office/officeart/2005/8/layout/orgChart1"/>
    <dgm:cxn modelId="{31A8166A-A84A-4260-9153-69E0411DF920}" type="presParOf" srcId="{F0265A02-0564-4839-B21F-BD5D4AD01E88}" destId="{3F2914D9-299A-42CA-8B66-AADB933ACC72}" srcOrd="0" destOrd="0" presId="urn:microsoft.com/office/officeart/2005/8/layout/orgChart1"/>
    <dgm:cxn modelId="{3E1CDFEF-E98D-483F-B495-D91581EBF393}" type="presParOf" srcId="{3F2914D9-299A-42CA-8B66-AADB933ACC72}" destId="{C0C9A85C-67E3-4283-B537-8C9B2A7AFC19}" srcOrd="0" destOrd="0" presId="urn:microsoft.com/office/officeart/2005/8/layout/orgChart1"/>
    <dgm:cxn modelId="{FFAE41E8-52AC-4E7A-9574-DB45388ACD85}" type="presParOf" srcId="{3F2914D9-299A-42CA-8B66-AADB933ACC72}" destId="{A8428307-2237-4672-BAEB-7D0041F9D5E0}" srcOrd="1" destOrd="0" presId="urn:microsoft.com/office/officeart/2005/8/layout/orgChart1"/>
    <dgm:cxn modelId="{401BF4B2-9A47-4DA7-9546-FFCE6D31657F}" type="presParOf" srcId="{F0265A02-0564-4839-B21F-BD5D4AD01E88}" destId="{5CA9B886-A73E-435C-A22F-4998EF1E090A}" srcOrd="1" destOrd="0" presId="urn:microsoft.com/office/officeart/2005/8/layout/orgChart1"/>
    <dgm:cxn modelId="{AF5DF5FA-C0A5-4C21-870B-28A790FD0FE7}" type="presParOf" srcId="{F0265A02-0564-4839-B21F-BD5D4AD01E88}" destId="{DD60B0C1-BF33-475C-8F25-90B7875B5C66}" srcOrd="2" destOrd="0" presId="urn:microsoft.com/office/officeart/2005/8/layout/orgChart1"/>
    <dgm:cxn modelId="{4CF28DB5-F9F7-4FB5-BFD5-C8AA03F9BF73}" type="presParOf" srcId="{623134D5-540B-469C-994B-B10D25A8A4ED}" destId="{0D29FA1E-72E2-4008-AF82-817E7A703F9D}" srcOrd="2" destOrd="0" presId="urn:microsoft.com/office/officeart/2005/8/layout/orgChart1"/>
    <dgm:cxn modelId="{6809AF12-19F8-4FAB-8992-D319C940D2C5}" type="presParOf" srcId="{623134D5-540B-469C-994B-B10D25A8A4ED}" destId="{4CEDC786-CD00-47D4-93CA-4537038470FA}" srcOrd="3" destOrd="0" presId="urn:microsoft.com/office/officeart/2005/8/layout/orgChart1"/>
    <dgm:cxn modelId="{96F953EB-4A42-4155-AEA8-C3E5FDD0E842}" type="presParOf" srcId="{4CEDC786-CD00-47D4-93CA-4537038470FA}" destId="{74AF8A18-2E8A-44A7-A3C5-FC490B8C4390}" srcOrd="0" destOrd="0" presId="urn:microsoft.com/office/officeart/2005/8/layout/orgChart1"/>
    <dgm:cxn modelId="{D64DB0C5-9A66-42D3-ACC6-D5D8D54E3698}" type="presParOf" srcId="{74AF8A18-2E8A-44A7-A3C5-FC490B8C4390}" destId="{42CEC7D4-2B68-4E1E-A075-9AF5255F5D25}" srcOrd="0" destOrd="0" presId="urn:microsoft.com/office/officeart/2005/8/layout/orgChart1"/>
    <dgm:cxn modelId="{5B66E62A-F562-4E94-BE59-B188E84AA88E}" type="presParOf" srcId="{74AF8A18-2E8A-44A7-A3C5-FC490B8C4390}" destId="{384FA23A-D0BC-4304-ACE6-C7F6110174C3}" srcOrd="1" destOrd="0" presId="urn:microsoft.com/office/officeart/2005/8/layout/orgChart1"/>
    <dgm:cxn modelId="{6749D74E-89FB-4D3C-A1A6-1EC2C1124EA5}" type="presParOf" srcId="{4CEDC786-CD00-47D4-93CA-4537038470FA}" destId="{1F6C60C7-075F-4904-8D70-CCBC76C23342}" srcOrd="1" destOrd="0" presId="urn:microsoft.com/office/officeart/2005/8/layout/orgChart1"/>
    <dgm:cxn modelId="{248E5FFC-B183-4160-A55A-9775B8AED085}" type="presParOf" srcId="{4CEDC786-CD00-47D4-93CA-4537038470FA}" destId="{D7F01788-0E7B-440F-B29D-515F8E721EB3}" srcOrd="2" destOrd="0" presId="urn:microsoft.com/office/officeart/2005/8/layout/orgChart1"/>
    <dgm:cxn modelId="{36866AA8-5913-49F4-B76A-F9A58E68CE7A}" type="presParOf" srcId="{623134D5-540B-469C-994B-B10D25A8A4ED}" destId="{9A95F375-78B7-482A-8374-6F73ECD34CF8}" srcOrd="4" destOrd="0" presId="urn:microsoft.com/office/officeart/2005/8/layout/orgChart1"/>
    <dgm:cxn modelId="{ABFD01B0-64FD-4C6A-AE41-67041FAE8B1E}" type="presParOf" srcId="{623134D5-540B-469C-994B-B10D25A8A4ED}" destId="{7B0A554F-2833-4F9D-A8D9-8822EFD8D065}" srcOrd="5" destOrd="0" presId="urn:microsoft.com/office/officeart/2005/8/layout/orgChart1"/>
    <dgm:cxn modelId="{11E533FD-1374-408E-9DB2-1915CBDD4645}" type="presParOf" srcId="{7B0A554F-2833-4F9D-A8D9-8822EFD8D065}" destId="{9FAA7238-6FD0-47DA-8E06-06AD34B1A798}" srcOrd="0" destOrd="0" presId="urn:microsoft.com/office/officeart/2005/8/layout/orgChart1"/>
    <dgm:cxn modelId="{D39D8C7B-6DE4-44BB-8AFE-3F372F2E1B8C}" type="presParOf" srcId="{9FAA7238-6FD0-47DA-8E06-06AD34B1A798}" destId="{79265CDC-1285-4350-AE21-6545F6125041}" srcOrd="0" destOrd="0" presId="urn:microsoft.com/office/officeart/2005/8/layout/orgChart1"/>
    <dgm:cxn modelId="{D1FE03E6-46A1-4553-9197-3DEF6540C52D}" type="presParOf" srcId="{9FAA7238-6FD0-47DA-8E06-06AD34B1A798}" destId="{0FCE1637-0BCC-4D76-9DCC-20C3817E95D5}" srcOrd="1" destOrd="0" presId="urn:microsoft.com/office/officeart/2005/8/layout/orgChart1"/>
    <dgm:cxn modelId="{A59498FA-F8FD-48E1-A90D-2C266B13E2D5}" type="presParOf" srcId="{7B0A554F-2833-4F9D-A8D9-8822EFD8D065}" destId="{753E0020-C74F-47BE-9FD7-4742F3DF3F16}" srcOrd="1" destOrd="0" presId="urn:microsoft.com/office/officeart/2005/8/layout/orgChart1"/>
    <dgm:cxn modelId="{0834D8C6-63AD-478B-B209-F48B643F85D6}" type="presParOf" srcId="{7B0A554F-2833-4F9D-A8D9-8822EFD8D065}" destId="{D1CAA0E3-7E17-4ACD-81AD-60669662DFC0}" srcOrd="2" destOrd="0" presId="urn:microsoft.com/office/officeart/2005/8/layout/orgChart1"/>
    <dgm:cxn modelId="{52D6D2B1-7510-41B2-B4D5-1C7EFA669D36}" type="presParOf" srcId="{623134D5-540B-469C-994B-B10D25A8A4ED}" destId="{0C58B770-DC07-470A-AD8F-28FDEACB5D49}" srcOrd="6" destOrd="0" presId="urn:microsoft.com/office/officeart/2005/8/layout/orgChart1"/>
    <dgm:cxn modelId="{2AAFA2CF-852D-48DA-9A6C-103367CC5E3A}" type="presParOf" srcId="{623134D5-540B-469C-994B-B10D25A8A4ED}" destId="{435FE159-79C8-4290-8BBF-CBB0249B20CE}" srcOrd="7" destOrd="0" presId="urn:microsoft.com/office/officeart/2005/8/layout/orgChart1"/>
    <dgm:cxn modelId="{9C2DF61D-FE37-436D-9EDD-C768B4C851B2}" type="presParOf" srcId="{435FE159-79C8-4290-8BBF-CBB0249B20CE}" destId="{5E94123A-0F79-426A-A5CB-C99510690A35}" srcOrd="0" destOrd="0" presId="urn:microsoft.com/office/officeart/2005/8/layout/orgChart1"/>
    <dgm:cxn modelId="{B144E124-E509-4F3F-B594-2A2F3EE43F6F}" type="presParOf" srcId="{5E94123A-0F79-426A-A5CB-C99510690A35}" destId="{4CF42318-0D8F-4F28-8999-BD62C01CC702}" srcOrd="0" destOrd="0" presId="urn:microsoft.com/office/officeart/2005/8/layout/orgChart1"/>
    <dgm:cxn modelId="{E2612A72-592F-4925-AA49-05EFCB117CE9}" type="presParOf" srcId="{5E94123A-0F79-426A-A5CB-C99510690A35}" destId="{7F30697F-67A2-4266-A96F-0376730036B0}" srcOrd="1" destOrd="0" presId="urn:microsoft.com/office/officeart/2005/8/layout/orgChart1"/>
    <dgm:cxn modelId="{57A86B54-A737-41BE-991B-A28AA0D6A5DB}" type="presParOf" srcId="{435FE159-79C8-4290-8BBF-CBB0249B20CE}" destId="{57084DED-3209-4651-8EE9-75844F9D7768}" srcOrd="1" destOrd="0" presId="urn:microsoft.com/office/officeart/2005/8/layout/orgChart1"/>
    <dgm:cxn modelId="{EB5182D0-4EB6-4338-AD37-82D6D9914F95}" type="presParOf" srcId="{435FE159-79C8-4290-8BBF-CBB0249B20CE}" destId="{60E784F8-6871-4057-B28E-225E785A7CEA}" srcOrd="2" destOrd="0" presId="urn:microsoft.com/office/officeart/2005/8/layout/orgChart1"/>
    <dgm:cxn modelId="{2B3B75CA-C8C9-4CE6-9703-E7DACBA1B50C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14557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14557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14557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14557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04799"/>
          <a:ext cx="2219515" cy="110975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SQL</a:t>
          </a:r>
        </a:p>
      </dsp:txBody>
      <dsp:txXfrm>
        <a:off x="4033742" y="304799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/>
            <a:t>DDL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880655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/>
            <a:t>DML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880655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/>
            <a:t>DCL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880655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880655"/>
          <a:ext cx="2219515" cy="322474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/>
            <a:t>TCL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880655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1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2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7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127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807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658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88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586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Въведение в </a:t>
            </a:r>
            <a:r>
              <a:rPr lang="en-US" dirty="0" smtClean="0"/>
              <a:t>SQL</a:t>
            </a:r>
            <a:r>
              <a:rPr lang="bg-BG" dirty="0" smtClean="0"/>
              <a:t> </a:t>
            </a:r>
          </a:p>
          <a:p>
            <a:r>
              <a:rPr lang="bg-BG" dirty="0" smtClean="0"/>
              <a:t>Основни команди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1" cy="2524722"/>
            <a:chOff x="745783" y="3624633"/>
            <a:chExt cx="596254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2" y="3706052"/>
              <a:ext cx="183781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90798" y="4351845"/>
            <a:ext cx="4504416" cy="1715157"/>
            <a:chOff x="7290798" y="4351845"/>
            <a:chExt cx="4504416" cy="1715157"/>
          </a:xfrm>
        </p:grpSpPr>
        <p:sp>
          <p:nvSpPr>
            <p:cNvPr id="13" name="TextBox 12"/>
            <p:cNvSpPr txBox="1"/>
            <p:nvPr/>
          </p:nvSpPr>
          <p:spPr>
            <a:xfrm rot="20983918">
              <a:off x="7290798" y="5003001"/>
              <a:ext cx="1663151" cy="589253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6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</a:p>
          </p:txBody>
        </p:sp>
        <p:pic>
          <p:nvPicPr>
            <p:cNvPr id="14" name="Picture 2" descr="database, storag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154" y="4351845"/>
              <a:ext cx="1715156" cy="171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database, storag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5412" y="4442934"/>
              <a:ext cx="1509802" cy="1624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20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Със </a:t>
            </a:r>
            <a:r>
              <a:rPr lang="en-US" sz="3000" dirty="0" smtClean="0">
                <a:solidFill>
                  <a:srgbClr val="F3BE60"/>
                </a:solidFill>
              </a:rPr>
              <a:t>SQL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rgbClr val="F3BE60"/>
                </a:solidFill>
              </a:rPr>
              <a:t>създаваме</a:t>
            </a:r>
            <a:r>
              <a:rPr lang="bg-BG" sz="3000" dirty="0" smtClean="0"/>
              <a:t> БД, </a:t>
            </a:r>
          </a:p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rgbClr val="F3BE60"/>
                </a:solidFill>
              </a:rPr>
              <a:t>Създаваме</a:t>
            </a:r>
            <a:r>
              <a:rPr lang="bg-BG" sz="3000" dirty="0" smtClean="0"/>
              <a:t> </a:t>
            </a:r>
            <a:r>
              <a:rPr lang="bg-BG" sz="3000" dirty="0"/>
              <a:t>т</a:t>
            </a:r>
            <a:r>
              <a:rPr lang="bg-BG" sz="3000" dirty="0" smtClean="0"/>
              <a:t>аблици </a:t>
            </a:r>
          </a:p>
          <a:p>
            <a:pPr>
              <a:lnSpc>
                <a:spcPct val="100000"/>
              </a:lnSpc>
            </a:pPr>
            <a:r>
              <a:rPr lang="bg-BG" sz="3000" dirty="0" smtClean="0">
                <a:solidFill>
                  <a:srgbClr val="F3BE60"/>
                </a:solidFill>
              </a:rPr>
              <a:t>Извличаме</a:t>
            </a:r>
            <a:r>
              <a:rPr lang="bg-BG" sz="3000" dirty="0" smtClean="0"/>
              <a:t> данни от таблици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98612" y="3092792"/>
            <a:ext cx="4945291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eople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 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8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2213"/>
            <a:ext cx="11804650" cy="552926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Структуриран език за заявки </a:t>
            </a:r>
            <a:r>
              <a:rPr lang="en-US" dirty="0" smtClean="0"/>
              <a:t>SQL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Защо да се разделят свързани данни</a:t>
            </a:r>
            <a:r>
              <a:rPr lang="en-US" dirty="0" smtClean="0"/>
              <a:t>?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 smtClean="0"/>
              <a:t>Основни </a:t>
            </a:r>
            <a:r>
              <a:rPr lang="en-US" dirty="0" smtClean="0"/>
              <a:t>SQL </a:t>
            </a:r>
            <a:r>
              <a:rPr lang="bg-BG" dirty="0" smtClean="0"/>
              <a:t>заявки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Създаване на таблица със </a:t>
            </a:r>
            <a:r>
              <a:rPr lang="en-US" dirty="0" smtClean="0"/>
              <a:t>SQL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 smtClean="0"/>
              <a:t>Извличане на данни от </a:t>
            </a:r>
            <a:r>
              <a:rPr lang="bg-BG" dirty="0"/>
              <a:t>таблица със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6" y="4485348"/>
            <a:ext cx="2895600" cy="2055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628" y="4485348"/>
            <a:ext cx="3760364" cy="19805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3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bg-BG" dirty="0" smtClean="0"/>
              <a:t>За комуникация с машината ние използваме </a:t>
            </a:r>
            <a:r>
              <a:rPr lang="en-US" dirty="0" smtClean="0">
                <a:solidFill>
                  <a:schemeClr val="accent1"/>
                </a:solidFill>
              </a:rPr>
              <a:t>SQL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bg-BG" dirty="0" smtClean="0">
                <a:solidFill>
                  <a:schemeClr val="accent1"/>
                </a:solidFill>
              </a:rPr>
              <a:t>Декларативен </a:t>
            </a:r>
            <a:r>
              <a:rPr lang="bg-BG" dirty="0" smtClean="0"/>
              <a:t>език</a:t>
            </a:r>
            <a:endParaRPr lang="en-US" dirty="0"/>
          </a:p>
          <a:p>
            <a:r>
              <a:rPr lang="bg-BG" dirty="0" smtClean="0"/>
              <a:t>Логически разделен на четири части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Definition </a:t>
            </a:r>
            <a:r>
              <a:rPr lang="en-US" dirty="0"/>
              <a:t>– </a:t>
            </a:r>
            <a:r>
              <a:rPr lang="bg-BG" dirty="0" smtClean="0"/>
              <a:t>описва структурата на нашите данни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Manipulation </a:t>
            </a:r>
            <a:r>
              <a:rPr lang="en-US" dirty="0"/>
              <a:t>– </a:t>
            </a:r>
            <a:r>
              <a:rPr lang="bg-BG" dirty="0" smtClean="0"/>
              <a:t>записва и чете данни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Data Control </a:t>
            </a:r>
            <a:r>
              <a:rPr lang="en-US" dirty="0"/>
              <a:t>– </a:t>
            </a:r>
            <a:r>
              <a:rPr lang="bg-BG" dirty="0" smtClean="0"/>
              <a:t>определя кой има достъп до данните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Transaction Control </a:t>
            </a:r>
            <a:r>
              <a:rPr lang="en-US" dirty="0"/>
              <a:t>– </a:t>
            </a:r>
            <a:r>
              <a:rPr lang="ru-RU" dirty="0" smtClean="0"/>
              <a:t>пакетни операции и позволяване на  възстановяването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Структуриран език за заявки </a:t>
            </a:r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00013"/>
            <a:ext cx="9578975" cy="1111251"/>
          </a:xfrm>
        </p:spPr>
        <p:txBody>
          <a:bodyPr/>
          <a:lstStyle/>
          <a:p>
            <a:r>
              <a:rPr lang="en-US" dirty="0"/>
              <a:t>SQL</a:t>
            </a:r>
            <a:endParaRPr lang="bg-BG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36612" y="762000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3317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Защо да се разделят свързани данни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/>
          </p:nvPr>
        </p:nvGraphicFramePr>
        <p:xfrm>
          <a:off x="248402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=""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=""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=""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=""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/>
          </p:nvPr>
        </p:nvGraphicFramePr>
        <p:xfrm>
          <a:off x="244412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=""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/>
          </p:nvPr>
        </p:nvGraphicFramePr>
        <p:xfrm>
          <a:off x="8524412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=""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: Rounded Corners 9"/>
          <p:cNvSpPr/>
          <p:nvPr/>
        </p:nvSpPr>
        <p:spPr>
          <a:xfrm>
            <a:off x="8399551" y="2389495"/>
            <a:ext cx="3651422" cy="1186218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96261" y="1103376"/>
            <a:ext cx="2854871" cy="677820"/>
          </a:xfrm>
          <a:prstGeom prst="wedgeRoundRectCallout">
            <a:avLst>
              <a:gd name="adj1" fmla="val 29022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Празни записи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136478" y="4259238"/>
            <a:ext cx="6591869" cy="1186218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98372" y="2973119"/>
            <a:ext cx="4005410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Излишна информация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6509982" y="4259238"/>
            <a:ext cx="5554640" cy="708547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6509982" y="5624014"/>
            <a:ext cx="5554640" cy="708547"/>
          </a:xfrm>
          <a:prstGeom prst="roundRect">
            <a:avLst>
              <a:gd name="adj" fmla="val 5385"/>
            </a:avLst>
          </a:prstGeom>
          <a:solidFill>
            <a:srgbClr val="FF0000">
              <a:alpha val="20000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or: Elbow 11"/>
          <p:cNvCxnSpPr>
            <a:cxnSpLocks/>
          </p:cNvCxnSpPr>
          <p:nvPr/>
        </p:nvCxnSpPr>
        <p:spPr>
          <a:xfrm rot="5400000" flipH="1">
            <a:off x="4054422" y="1578368"/>
            <a:ext cx="454925" cy="5795205"/>
          </a:xfrm>
          <a:prstGeom prst="bentConnector3">
            <a:avLst>
              <a:gd name="adj1" fmla="val -982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dirty="0" smtClean="0"/>
              <a:t>Ние разделяме данните и </a:t>
            </a:r>
            <a:r>
              <a:rPr lang="ru-RU" dirty="0" smtClean="0">
                <a:solidFill>
                  <a:srgbClr val="F3BE60"/>
                </a:solidFill>
              </a:rPr>
              <a:t>въвеждаме релации</a:t>
            </a:r>
            <a:r>
              <a:rPr lang="ru-RU" dirty="0" smtClean="0"/>
              <a:t> между таблиците за да се избегне повтаряне на информация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bg-BG" dirty="0" smtClean="0"/>
          </a:p>
          <a:p>
            <a:r>
              <a:rPr lang="ru-RU" dirty="0" smtClean="0"/>
              <a:t>Връзката е установена чрез </a:t>
            </a:r>
            <a:r>
              <a:rPr lang="ru-RU" dirty="0" smtClean="0">
                <a:solidFill>
                  <a:srgbClr val="F3BE60"/>
                </a:solidFill>
              </a:rPr>
              <a:t>външен ключ </a:t>
            </a:r>
            <a:r>
              <a:rPr lang="ru-RU" dirty="0" smtClean="0"/>
              <a:t>в едната таблица, сочещ към </a:t>
            </a:r>
            <a:r>
              <a:rPr lang="ru-RU" dirty="0" smtClean="0">
                <a:solidFill>
                  <a:srgbClr val="F3BE60"/>
                </a:solidFill>
              </a:rPr>
              <a:t>първичния ключ</a:t>
            </a:r>
            <a:r>
              <a:rPr lang="ru-RU" dirty="0" smtClean="0"/>
              <a:t> в другата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Свързани таблици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/>
          </p:nvPr>
        </p:nvGraphicFramePr>
        <p:xfrm>
          <a:off x="405618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=""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/>
          </p:nvPr>
        </p:nvGraphicFramePr>
        <p:xfrm>
          <a:off x="6920823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=""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618" y="4647662"/>
            <a:ext cx="2328067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1885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6356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Можем да общуваме с машината на базата от данни, използвайки</a:t>
            </a:r>
            <a:r>
              <a:rPr lang="en-US" dirty="0" smtClean="0"/>
              <a:t> </a:t>
            </a:r>
            <a:r>
              <a:rPr lang="en-US" dirty="0"/>
              <a:t>SQL</a:t>
            </a:r>
          </a:p>
          <a:p>
            <a:r>
              <a:rPr lang="bg-BG" dirty="0" smtClean="0"/>
              <a:t>Заявките предоставят  по-голям </a:t>
            </a:r>
            <a:r>
              <a:rPr lang="bg-BG" dirty="0" smtClean="0">
                <a:solidFill>
                  <a:schemeClr val="accent1"/>
                </a:solidFill>
              </a:rPr>
              <a:t>контрол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гъвкавост</a:t>
            </a:r>
          </a:p>
          <a:p>
            <a:r>
              <a:rPr lang="bg-BG" dirty="0" smtClean="0"/>
              <a:t>За да създадем База от Данни с</a:t>
            </a:r>
            <a:r>
              <a:rPr lang="en-US" dirty="0" smtClean="0"/>
              <a:t> </a:t>
            </a:r>
            <a:r>
              <a:rPr lang="en-US" dirty="0"/>
              <a:t>SQL:</a:t>
            </a:r>
          </a:p>
          <a:p>
            <a:pPr>
              <a:spcBef>
                <a:spcPts val="18600"/>
              </a:spcBef>
            </a:pPr>
            <a:r>
              <a:rPr lang="bg-BG" dirty="0" smtClean="0"/>
              <a:t>ключовите думи в </a:t>
            </a:r>
            <a:r>
              <a:rPr lang="en-US" dirty="0" smtClean="0"/>
              <a:t>SQL</a:t>
            </a:r>
            <a:r>
              <a:rPr lang="bg-BG" dirty="0" smtClean="0"/>
              <a:t> са традиционно </a:t>
            </a:r>
            <a:r>
              <a:rPr lang="bg-BG" dirty="0" smtClean="0">
                <a:solidFill>
                  <a:schemeClr val="accent1"/>
                </a:solidFill>
              </a:rPr>
              <a:t>главни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en-US" dirty="0" smtClean="0"/>
              <a:t>SQL </a:t>
            </a:r>
            <a:r>
              <a:rPr lang="bg-BG" dirty="0" smtClean="0"/>
              <a:t>заявки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2" y="3056061"/>
            <a:ext cx="3505200" cy="700710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Базата от Данни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Създаване на таблица със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eople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0230" y="384048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1151121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таблицата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6212" y="548640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колона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6212" y="548640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Тип данни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267746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Персонални Свойства 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pPr>
              <a:spcBef>
                <a:spcPts val="13200"/>
              </a:spcBef>
            </a:pPr>
            <a:r>
              <a:rPr lang="ru-RU" dirty="0" smtClean="0"/>
              <a:t>За да получите цялата информация от таблица</a:t>
            </a:r>
            <a:endParaRPr lang="bg-BG" dirty="0" smtClean="0"/>
          </a:p>
          <a:p>
            <a:pPr>
              <a:spcBef>
                <a:spcPts val="13200"/>
              </a:spcBef>
            </a:pPr>
            <a:r>
              <a:rPr lang="ru-RU" dirty="0" smtClean="0"/>
              <a:t>Можете да ограничите колоните и броя на записите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Извличане на записи със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838200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9267"/>
            <a:ext cx="10591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 </a:t>
            </a:r>
            <a:r>
              <a:rPr lang="en-US" sz="3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2" y="1229344"/>
            <a:ext cx="3505200" cy="700710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Име на таблица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440297" y="5746831"/>
            <a:ext cx="3464115" cy="667182"/>
          </a:xfrm>
          <a:prstGeom prst="wedgeRoundRectCallout">
            <a:avLst>
              <a:gd name="adj1" fmla="val -48865"/>
              <a:gd name="adj2" fmla="val -193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списък от колони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80313" y="5783191"/>
            <a:ext cx="3505200" cy="630822"/>
          </a:xfrm>
          <a:prstGeom prst="wedgeRoundRectCallout">
            <a:avLst>
              <a:gd name="adj1" fmla="val -42284"/>
              <a:gd name="adj2" fmla="val -1132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</a:rPr>
              <a:t>Брой записи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678</Words>
  <Application>Microsoft Office PowerPoint</Application>
  <PresentationFormat>Custom</PresentationFormat>
  <Paragraphs>194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Структуриран език за заявки SQL</vt:lpstr>
      <vt:lpstr>SQL</vt:lpstr>
      <vt:lpstr>Защо да се разделят свързани данни?</vt:lpstr>
      <vt:lpstr>Свързани таблици</vt:lpstr>
      <vt:lpstr>SQL заявки</vt:lpstr>
      <vt:lpstr>Създаване на таблица със SQL</vt:lpstr>
      <vt:lpstr>Извличане на записи със SQL</vt:lpstr>
      <vt:lpstr>Обобщение</vt:lpstr>
      <vt:lpstr>Дефиниране на класове</vt:lpstr>
      <vt:lpstr>Лиценз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- Overview</dc:title>
  <dc:subject>Software Development Course</dc:subject>
  <dc:creator/>
  <cp:keywords>Databases, SQL, programming, SoftUni, Software University, programming, software development, software engineering, course, database systems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2018-10-07T03:42:41Z</dcterms:modified>
  <cp:category>Databases, SQL, programming, SoftUni, Software University, programming, software development, software engineering, course,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