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274" r:id="rId3"/>
    <p:sldId id="276" r:id="rId4"/>
    <p:sldId id="397" r:id="rId5"/>
    <p:sldId id="396" r:id="rId6"/>
    <p:sldId id="433" r:id="rId7"/>
    <p:sldId id="398" r:id="rId8"/>
    <p:sldId id="399" r:id="rId9"/>
    <p:sldId id="403" r:id="rId10"/>
    <p:sldId id="400" r:id="rId11"/>
    <p:sldId id="411" r:id="rId12"/>
    <p:sldId id="401" r:id="rId13"/>
    <p:sldId id="426" r:id="rId14"/>
    <p:sldId id="349" r:id="rId15"/>
    <p:sldId id="434" r:id="rId16"/>
    <p:sldId id="413" r:id="rId17"/>
    <p:sldId id="414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7" d="100"/>
          <a:sy n="87" d="100"/>
        </p:scale>
        <p:origin x="283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980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112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600#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1672/programming-basics-for-teachers-june-201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27.png"/><Relationship Id="rId1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" TargetMode="External"/><Relationship Id="rId2" Type="http://schemas.openxmlformats.org/officeDocument/2006/relationships/hyperlink" Target="https://visualstudio.com/products/visual-studio-community-v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ilejava.ne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Първа конзолна програма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Да напишем първата си програма със </a:t>
            </a:r>
            <a:r>
              <a:rPr lang="en-US" dirty="0"/>
              <a:t>C# </a:t>
            </a:r>
            <a:r>
              <a:rPr lang="bg-BG" dirty="0"/>
              <a:t>и </a:t>
            </a:r>
            <a:r>
              <a:rPr lang="en-US" dirty="0"/>
              <a:t>Visual Studio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6" name="Picture 2" descr="http://www.bravr.com/wp-content/uploads/178974500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75" y="4114800"/>
            <a:ext cx="413246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9"/>
              </a:rPr>
              <a:t>http://softuni.bg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765524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u="sng" dirty="0">
                <a:hlinkClick r:id="rId2"/>
              </a:rPr>
              <a:t>https://judge.softuni.bg/Contests/Practice/Index/600#0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847022" y="2439403"/>
            <a:ext cx="5761990" cy="422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Писане извън тялото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bg-BG" dirty="0"/>
              <a:t> метода: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Бъркане на малки и главни букви: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bg-BG" dirty="0"/>
              <a:t>в края на всяка команда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42" y="1855694"/>
            <a:ext cx="5105400" cy="636645"/>
          </a:xfrm>
          <a:prstGeom prst="roundRect">
            <a:avLst>
              <a:gd name="adj" fmla="val 5807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6" y="3250498"/>
            <a:ext cx="5102506" cy="583144"/>
          </a:xfrm>
          <a:prstGeom prst="roundRect">
            <a:avLst>
              <a:gd name="adj" fmla="val 5807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653" y="3250498"/>
            <a:ext cx="4875082" cy="583144"/>
          </a:xfrm>
          <a:prstGeom prst="roundRect">
            <a:avLst>
              <a:gd name="adj" fmla="val 5807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42" y="4632850"/>
            <a:ext cx="5105400" cy="615965"/>
          </a:xfrm>
          <a:prstGeom prst="roundRect">
            <a:avLst>
              <a:gd name="adj" fmla="val 5807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641" y="5974152"/>
            <a:ext cx="4888785" cy="550849"/>
          </a:xfrm>
          <a:prstGeom prst="roundRect">
            <a:avLst>
              <a:gd name="adj" fmla="val 5807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442" y="5974151"/>
            <a:ext cx="5337970" cy="550847"/>
          </a:xfrm>
          <a:prstGeom prst="roundRect">
            <a:avLst>
              <a:gd name="adj" fmla="val 5807"/>
            </a:avLst>
          </a:prstGeom>
        </p:spPr>
      </p:pic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Конзолни програмки със </a:t>
            </a:r>
            <a:r>
              <a:rPr lang="en-US" dirty="0"/>
              <a:t>C#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Упражнения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522412" y="363221"/>
            <a:ext cx="9494985" cy="4448162"/>
            <a:chOff x="790427" y="363221"/>
            <a:chExt cx="9494985" cy="4448162"/>
          </a:xfrm>
        </p:grpSpPr>
        <p:pic>
          <p:nvPicPr>
            <p:cNvPr id="13" name="Picture 12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90427" y="679152"/>
              <a:ext cx="4999186" cy="364968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484812" y="1295400"/>
              <a:ext cx="4800600" cy="3515983"/>
            </a:xfrm>
            <a:prstGeom prst="rect">
              <a:avLst/>
            </a:prstGeom>
            <a:effectLst>
              <a:outerShdw blurRad="50800" dist="1143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762227" y="363221"/>
              <a:ext cx="4207040" cy="1313180"/>
            </a:xfrm>
            <a:prstGeom prst="rect">
              <a:avLst/>
            </a:prstGeom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 </a:t>
            </a:r>
            <a:r>
              <a:rPr lang="en-US" sz="3200" dirty="0"/>
              <a:t>C# </a:t>
            </a:r>
            <a:r>
              <a:rPr lang="bg-BG" sz="3200" dirty="0"/>
              <a:t>командите се пишат в</a:t>
            </a:r>
            <a:r>
              <a:rPr lang="en-US" sz="3200" dirty="0"/>
              <a:t> </a:t>
            </a:r>
            <a:r>
              <a:rPr lang="bg-BG" sz="3200" dirty="0"/>
              <a:t>частта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Main(…)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/>
              <a:t>Печатаме с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Console.WriteLine(…)</a:t>
            </a:r>
            <a:r>
              <a:rPr lang="en-US" sz="3000" dirty="0"/>
              <a:t>,</a:t>
            </a:r>
            <a:r>
              <a:rPr lang="bg-BG" sz="3000" dirty="0"/>
              <a:t>стартираме с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124" y="4343400"/>
            <a:ext cx="2786628" cy="20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33989" y="1925637"/>
            <a:ext cx="721782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Main(string[] args)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Console.WriteLine("Hello SoftUni");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 descr="Image result for c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619" y="1524000"/>
            <a:ext cx="1925637" cy="184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visual studio logo transparen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5" y="4781865"/>
            <a:ext cx="7085012" cy="119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Първа конзолна програма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https://softuni.bg/trainings/1672/programming-basics-for-teachers-june-2017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20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bg-BG" sz="2900" noProof="1"/>
          </a:p>
          <a:p>
            <a:pPr marL="377887" lvl="1" indent="0">
              <a:lnSpc>
                <a:spcPct val="100000"/>
              </a:lnSpc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4671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815589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570998" cy="553001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Първа програмка със </a:t>
            </a:r>
            <a:r>
              <a:rPr lang="en-US" dirty="0"/>
              <a:t>C#</a:t>
            </a:r>
            <a:r>
              <a:rPr lang="bg-BG" dirty="0"/>
              <a:t> и </a:t>
            </a:r>
            <a:r>
              <a:rPr lang="en-US" dirty="0"/>
              <a:t>Visual Studio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Да направим конзолна програма</a:t>
            </a:r>
          </a:p>
          <a:p>
            <a:pPr marL="712788" lvl="1" indent="-409575">
              <a:lnSpc>
                <a:spcPct val="150000"/>
              </a:lnSpc>
            </a:pPr>
            <a:r>
              <a:rPr lang="bg-BG" dirty="0"/>
              <a:t>Създаване на конзолна </a:t>
            </a:r>
            <a:r>
              <a:rPr lang="en-US" dirty="0"/>
              <a:t>C# </a:t>
            </a:r>
            <a:r>
              <a:rPr lang="bg-BG" dirty="0"/>
              <a:t>програма</a:t>
            </a:r>
          </a:p>
          <a:p>
            <a:pPr marL="712788" lvl="1" indent="-409575">
              <a:lnSpc>
                <a:spcPct val="150000"/>
              </a:lnSpc>
            </a:pPr>
            <a:r>
              <a:rPr lang="bg-BG" dirty="0"/>
              <a:t>Стартиране на програмата</a:t>
            </a:r>
          </a:p>
          <a:p>
            <a:pPr marL="712788" lvl="1" indent="-409575">
              <a:lnSpc>
                <a:spcPct val="150000"/>
              </a:lnSpc>
            </a:pPr>
            <a:r>
              <a:rPr lang="bg-BG" dirty="0"/>
              <a:t>Тестване в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905000"/>
            <a:ext cx="3292917" cy="42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199200"/>
            <a:ext cx="10363200" cy="820600"/>
          </a:xfrm>
        </p:spPr>
        <p:txBody>
          <a:bodyPr/>
          <a:lstStyle/>
          <a:p>
            <a:r>
              <a:rPr lang="bg-BG" dirty="0"/>
              <a:t>Да направим конзолна програмка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935160" y="1615290"/>
            <a:ext cx="8300165" cy="25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 </a:t>
            </a:r>
            <a:r>
              <a:rPr lang="en-US" dirty="0"/>
              <a:t>C# </a:t>
            </a:r>
            <a:r>
              <a:rPr lang="en-US" dirty="0">
                <a:sym typeface="Wingdings" panose="05000000000000000000" pitchFamily="2" charset="2"/>
              </a:rPr>
              <a:t>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Visual Studio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Windows</a:t>
            </a:r>
          </a:p>
          <a:p>
            <a:pPr lvl="2"/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MonoDevelop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Linux / Max OS X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Java  IntelliJ IDEA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PHP  PHP Storm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Инсталирайте си </a:t>
            </a:r>
            <a:r>
              <a:rPr lang="en-US" dirty="0"/>
              <a:t>Microsoft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 Community 2017</a:t>
            </a:r>
          </a:p>
          <a:p>
            <a:pPr lvl="1"/>
            <a:r>
              <a:rPr lang="en-US" dirty="0">
                <a:hlinkClick r:id="rId2"/>
              </a:rPr>
              <a:t>https://visualstudio.com/products/visual-studio-community-vs</a:t>
            </a:r>
            <a:endParaRPr lang="bg-BG" dirty="0"/>
          </a:p>
          <a:p>
            <a:pPr lvl="1"/>
            <a:r>
              <a:rPr lang="bg-BG" dirty="0"/>
              <a:t>Може и по-стара версия на </a:t>
            </a:r>
            <a:r>
              <a:rPr lang="en-US" dirty="0"/>
              <a:t>Visual Studio</a:t>
            </a:r>
            <a:r>
              <a:rPr lang="bg-BG" dirty="0"/>
              <a:t>, но не се препоръчва</a:t>
            </a:r>
            <a:endParaRPr lang="en-US" dirty="0"/>
          </a:p>
          <a:p>
            <a:r>
              <a:rPr lang="bg-BG" dirty="0"/>
              <a:t>Алтернативна среда за разработка (</a:t>
            </a:r>
            <a:r>
              <a:rPr lang="en-US" dirty="0"/>
              <a:t>online)</a:t>
            </a:r>
          </a:p>
          <a:p>
            <a:pPr lvl="1"/>
            <a:r>
              <a:rPr lang="en-US" dirty="0"/>
              <a:t>C# – .NET Fiddle - </a:t>
            </a:r>
            <a:r>
              <a:rPr lang="en-US" dirty="0">
                <a:hlinkClick r:id="rId3"/>
              </a:rPr>
              <a:t>https://dotnetfiddle.net/</a:t>
            </a:r>
            <a:endParaRPr lang="en-US" dirty="0"/>
          </a:p>
          <a:p>
            <a:pPr lvl="1"/>
            <a:r>
              <a:rPr lang="en-US" dirty="0"/>
              <a:t>Java – </a:t>
            </a:r>
            <a:r>
              <a:rPr lang="en-US" dirty="0">
                <a:hlinkClick r:id="rId4"/>
              </a:rPr>
              <a:t>https://www.compilejava.net/</a:t>
            </a:r>
            <a:r>
              <a:rPr lang="bg-BG" dirty="0"/>
              <a:t> </a:t>
            </a:r>
            <a:endParaRPr lang="en-US" dirty="0"/>
          </a:p>
          <a:p>
            <a:pPr lvl="1"/>
            <a:r>
              <a:rPr lang="en-US" dirty="0"/>
              <a:t>JavaScript – </a:t>
            </a:r>
            <a:r>
              <a:rPr lang="bg-BG" dirty="0"/>
              <a:t>може директно в конзолата на браузър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1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475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dirty="0"/>
              <a:t>Нов конзолен проект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[File]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[New]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[Project]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[Visual C#]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[Windows]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[Console Application]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3250565" y="3267658"/>
            <a:ext cx="5687695" cy="333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41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Сорс кодът на програма се пише в секцията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000" dirty="0"/>
              <a:t>Между отварящата и затварящата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sz="3000" dirty="0"/>
              <a:t>Натиснете </a:t>
            </a:r>
            <a:r>
              <a:rPr lang="en-US" sz="3000" dirty="0"/>
              <a:t>[Enter] </a:t>
            </a:r>
            <a:r>
              <a:rPr lang="bg-BG" sz="3000" dirty="0"/>
              <a:t>след отварящата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sz="3000" dirty="0"/>
              <a:t>Кодът на програмата се пише отместен навътре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5180012" y="1066800"/>
            <a:ext cx="6214661" cy="544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следния код: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75212" y="1182497"/>
            <a:ext cx="712002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 SoftUni");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665412" y="1905000"/>
            <a:ext cx="6416155" cy="468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стартиране на програмата натиснете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 + F5]</a:t>
            </a:r>
          </a:p>
          <a:p>
            <a:r>
              <a:rPr lang="bg-BG" dirty="0"/>
              <a:t>Ако няма грешки, програмата ще се изпълни</a:t>
            </a:r>
          </a:p>
          <a:p>
            <a:r>
              <a:rPr lang="bg-BG" dirty="0"/>
              <a:t>Резултатът ще се изпише на конзолата (в черния прозорец):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35160" y="3428996"/>
            <a:ext cx="8300165" cy="25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695</Words>
  <Application>Microsoft Office PowerPoint</Application>
  <PresentationFormat>Custom</PresentationFormat>
  <Paragraphs>119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Първа конзолна програма</vt:lpstr>
      <vt:lpstr>Съдържание</vt:lpstr>
      <vt:lpstr>Да направим конзолна програмка</vt:lpstr>
      <vt:lpstr>Среда за разработка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C# програмите</vt:lpstr>
      <vt:lpstr>Конзолни програмки със C#</vt:lpstr>
      <vt:lpstr>Какво научихме днес?</vt:lpstr>
      <vt:lpstr>Първа конзолна програма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Първа конзолна програма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2017-06-05T11:40:37Z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