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416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798F5-665A-FB4F-4E29-7FD8D3CBC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E81B1F1-AF08-B9DC-3993-F60E83B7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0D95EB-831E-B57C-2529-AEE9F80EF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2516-CDC6-4E3B-8510-A21F9A87DC5D}" type="datetimeFigureOut">
              <a:rPr lang="fr-FR" smtClean="0"/>
              <a:t>22/11/2023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46FD23-AA7A-2A28-9D1C-9754865D2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3F5DAD-CE49-4CD3-99F1-F6162E582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BD62-ED31-4C17-A364-CB837E0F8C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17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0488C5-F97C-8BBC-7692-5EC69A28D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1656298-EB7C-6133-2A44-B860B9DF1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B22E33-E47C-0304-63F8-D4262EA3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2516-CDC6-4E3B-8510-A21F9A87DC5D}" type="datetimeFigureOut">
              <a:rPr lang="fr-FR" smtClean="0"/>
              <a:t>22/11/2023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2FA765-BA4A-32CD-7E7E-7301B3E71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DD1EAA-25FD-C3C2-A016-2645BE1F1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BD62-ED31-4C17-A364-CB837E0F8C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841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DEA92E5-098D-1F00-CA24-3DDD79ED2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C41627-F5A8-D852-D593-6F95B4D60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F6E8C5-941F-A981-5DCD-908D7691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2516-CDC6-4E3B-8510-A21F9A87DC5D}" type="datetimeFigureOut">
              <a:rPr lang="fr-FR" smtClean="0"/>
              <a:t>22/11/2023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95FC11-9FA1-2167-7964-F32946C7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0F2878-F069-3CF5-C549-8E9CAF1A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BD62-ED31-4C17-A364-CB837E0F8C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41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2DC936-1726-3451-1649-45A1CB14F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4DC123-FFC9-A1F6-E51B-928C2435F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BDD289-D6CA-ACF3-E163-B00B6CAAB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2516-CDC6-4E3B-8510-A21F9A87DC5D}" type="datetimeFigureOut">
              <a:rPr lang="fr-FR" smtClean="0"/>
              <a:t>22/11/2023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757B6F-22BC-6260-3705-081B42385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3D9F95-30A6-8023-CAAC-99A5FF39F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BD62-ED31-4C17-A364-CB837E0F8C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635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D667CD-8C92-00DC-E501-6EA546989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4BC779-8A06-F3AF-5EB0-D2E2D367C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542890-7394-8F53-968C-397B3B688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2516-CDC6-4E3B-8510-A21F9A87DC5D}" type="datetimeFigureOut">
              <a:rPr lang="fr-FR" smtClean="0"/>
              <a:t>22/11/2023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A21EBA-CEF3-413F-4CA3-B9FF191AA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4FEA89-D7E3-6FD2-D30A-A820FD6D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BD62-ED31-4C17-A364-CB837E0F8C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1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04BF52-48E5-E39D-67F0-E865506E6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D1B0EF-3436-A169-4836-BA95D2A6B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D51C2A-13B7-DFBC-0898-4898757D7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36E28D-3241-6C0C-D938-50DE5F0A1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2516-CDC6-4E3B-8510-A21F9A87DC5D}" type="datetimeFigureOut">
              <a:rPr lang="fr-FR" smtClean="0"/>
              <a:t>22/11/2023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5C1AA5-0EBA-AE19-76C2-F5211609D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44909F-19DC-1272-2520-18D187532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BD62-ED31-4C17-A364-CB837E0F8C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14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59D0D-F33C-8A10-446B-132B2EDE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821AF7-B90B-7F7F-A269-53922CE32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4E448B-1036-6CC0-6508-1EC420AED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B3FBAD5-215D-A723-6189-F9A8EA5DA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CE8564A-029B-A312-1E7A-1E2F31536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CB846B8-DBD1-D2BB-4DF2-491E11DF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2516-CDC6-4E3B-8510-A21F9A87DC5D}" type="datetimeFigureOut">
              <a:rPr lang="fr-FR" smtClean="0"/>
              <a:t>22/11/2023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78E13D4-6E34-C7B4-1CB4-C3820BE84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9B0E721-0E98-40C3-FBF4-A6519D25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BD62-ED31-4C17-A364-CB837E0F8C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669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DE01BD-EEFE-5DDB-20A1-89D32801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3B59A5B-D0C8-88BD-D030-B49B51A50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2516-CDC6-4E3B-8510-A21F9A87DC5D}" type="datetimeFigureOut">
              <a:rPr lang="fr-FR" smtClean="0"/>
              <a:t>22/11/2023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3C407ED-88EE-A550-10AB-95FF4CF43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CAFEA6-AAEE-DAC9-5709-4F28084E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BD62-ED31-4C17-A364-CB837E0F8C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58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A840AFE-4BC8-4ABC-09D1-3D462DC4A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2516-CDC6-4E3B-8510-A21F9A87DC5D}" type="datetimeFigureOut">
              <a:rPr lang="fr-FR" smtClean="0"/>
              <a:t>22/11/2023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33ACFCD-BA66-D8ED-E83F-953F4C3A8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D2F75D-0291-567C-F905-70B10AB7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BD62-ED31-4C17-A364-CB837E0F8C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576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F175BC-9751-097E-4506-024F20F20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7D8642-9B00-F2C4-9ECD-475E8868D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5F31414-0F3A-ABA6-C2E5-D5618AD54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8E5B62-2868-2372-19F5-B1AE72616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2516-CDC6-4E3B-8510-A21F9A87DC5D}" type="datetimeFigureOut">
              <a:rPr lang="fr-FR" smtClean="0"/>
              <a:t>22/11/2023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2D06574-2460-F331-74A1-B53676F69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377428-359A-CF3E-B34F-531D8144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BD62-ED31-4C17-A364-CB837E0F8C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768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24C47A-1028-5402-89C1-C3137D686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4709132-A847-FC0D-1830-BD24A63BD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051528F-F326-0BE2-88F1-1F9E8B365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7A22F37-CD10-64DB-E972-9EA3134E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2516-CDC6-4E3B-8510-A21F9A87DC5D}" type="datetimeFigureOut">
              <a:rPr lang="fr-FR" smtClean="0"/>
              <a:t>22/11/2023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8930CF-12A1-47BA-8F1E-39CC9BC84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EBCFF2-1F1D-4090-F3FC-8E2049E66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BD62-ED31-4C17-A364-CB837E0F8C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18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6A66C75-CA93-A0F5-1AB9-B9A701C97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FDE663-DE64-A60D-83C0-DAE41717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41DCBC-A733-1412-18C3-C3EBA1E1F7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92516-CDC6-4E3B-8510-A21F9A87DC5D}" type="datetimeFigureOut">
              <a:rPr lang="fr-FR" smtClean="0"/>
              <a:t>22/11/2023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E4E907-6F98-BA84-DE2E-936B7EA99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563E6E-DD7A-70EE-9790-4B0AB1E51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3BD62-ED31-4C17-A364-CB837E0F8C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73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8D7A07-EF0F-BDA9-048F-EAA843F41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6900" y="1290167"/>
            <a:ext cx="5765800" cy="1319578"/>
          </a:xfrm>
        </p:spPr>
        <p:txBody>
          <a:bodyPr>
            <a:prstTxWarp prst="textDeflateTop">
              <a:avLst>
                <a:gd name="adj" fmla="val 15957"/>
              </a:avLst>
            </a:prstTxWarp>
            <a:noAutofit/>
          </a:bodyPr>
          <a:lstStyle/>
          <a:p>
            <a:r>
              <a:rPr lang="fr-FR" sz="9600" spc="-300" dirty="0">
                <a:latin typeface="Super Smash 4.1" panose="02000500000000000000" pitchFamily="2" charset="0"/>
              </a:rPr>
              <a:t>SMASH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AE3D33-AC48-2468-E15A-E98961296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08825"/>
            <a:ext cx="3997036" cy="186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7B9CB23-2FAE-A0A6-36C0-F93D1E8D8C5B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4476007" y="-1471549"/>
            <a:ext cx="1213593" cy="1214673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1288BCFE-3FAD-08E7-A9E4-88F45EBFA108}"/>
              </a:ext>
            </a:extLst>
          </p:cNvPr>
          <p:cNvSpPr txBox="1">
            <a:spLocks/>
          </p:cNvSpPr>
          <p:nvPr/>
        </p:nvSpPr>
        <p:spPr>
          <a:xfrm>
            <a:off x="1348654" y="2924892"/>
            <a:ext cx="9217746" cy="1685207"/>
          </a:xfrm>
          <a:prstGeom prst="rect">
            <a:avLst/>
          </a:prstGeom>
        </p:spPr>
        <p:txBody>
          <a:bodyPr vert="horz" lIns="91440" tIns="45720" rIns="91440" bIns="45720" numCol="1" rtlCol="0" anchor="b">
            <a:prstTxWarp prst="textDeflateBottom">
              <a:avLst>
                <a:gd name="adj" fmla="val 70970"/>
              </a:avLst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9600" spc="-300" dirty="0">
                <a:latin typeface="Super Smash 4.1" panose="02000500000000000000" pitchFamily="2" charset="0"/>
              </a:rPr>
              <a:t>OR Pass</a:t>
            </a:r>
          </a:p>
        </p:txBody>
      </p:sp>
      <p:sp>
        <p:nvSpPr>
          <p:cNvPr id="11" name="Lune 10">
            <a:extLst>
              <a:ext uri="{FF2B5EF4-FFF2-40B4-BE49-F238E27FC236}">
                <a16:creationId xmlns:a16="http://schemas.microsoft.com/office/drawing/2014/main" id="{969D4988-ACEB-4351-D873-F6DE05213573}"/>
              </a:ext>
            </a:extLst>
          </p:cNvPr>
          <p:cNvSpPr/>
          <p:nvPr/>
        </p:nvSpPr>
        <p:spPr>
          <a:xfrm rot="5400000">
            <a:off x="5681178" y="-539370"/>
            <a:ext cx="608065" cy="10630676"/>
          </a:xfrm>
          <a:custGeom>
            <a:avLst/>
            <a:gdLst>
              <a:gd name="connsiteX0" fmla="*/ 574727 w 574727"/>
              <a:gd name="connsiteY0" fmla="*/ 10630675 h 10630675"/>
              <a:gd name="connsiteX1" fmla="*/ 0 w 574727"/>
              <a:gd name="connsiteY1" fmla="*/ 5315337 h 10630675"/>
              <a:gd name="connsiteX2" fmla="*/ 574727 w 574727"/>
              <a:gd name="connsiteY2" fmla="*/ -1 h 10630675"/>
              <a:gd name="connsiteX3" fmla="*/ 287363 w 574727"/>
              <a:gd name="connsiteY3" fmla="*/ 5315337 h 10630675"/>
              <a:gd name="connsiteX4" fmla="*/ 574727 w 574727"/>
              <a:gd name="connsiteY4" fmla="*/ 10630675 h 10630675"/>
              <a:gd name="connsiteX0" fmla="*/ 574727 w 574727"/>
              <a:gd name="connsiteY0" fmla="*/ 10630676 h 10630676"/>
              <a:gd name="connsiteX1" fmla="*/ 0 w 574727"/>
              <a:gd name="connsiteY1" fmla="*/ 5315338 h 10630676"/>
              <a:gd name="connsiteX2" fmla="*/ 574727 w 574727"/>
              <a:gd name="connsiteY2" fmla="*/ 0 h 10630676"/>
              <a:gd name="connsiteX3" fmla="*/ 87338 w 574727"/>
              <a:gd name="connsiteY3" fmla="*/ 5312163 h 10630676"/>
              <a:gd name="connsiteX4" fmla="*/ 574727 w 574727"/>
              <a:gd name="connsiteY4" fmla="*/ 10630676 h 10630676"/>
              <a:gd name="connsiteX0" fmla="*/ 574727 w 574727"/>
              <a:gd name="connsiteY0" fmla="*/ 10630676 h 10630676"/>
              <a:gd name="connsiteX1" fmla="*/ 0 w 574727"/>
              <a:gd name="connsiteY1" fmla="*/ 5315338 h 10630676"/>
              <a:gd name="connsiteX2" fmla="*/ 574727 w 574727"/>
              <a:gd name="connsiteY2" fmla="*/ 0 h 10630676"/>
              <a:gd name="connsiteX3" fmla="*/ 87338 w 574727"/>
              <a:gd name="connsiteY3" fmla="*/ 5312163 h 10630676"/>
              <a:gd name="connsiteX4" fmla="*/ 574727 w 574727"/>
              <a:gd name="connsiteY4" fmla="*/ 10630676 h 10630676"/>
              <a:gd name="connsiteX0" fmla="*/ 574727 w 574727"/>
              <a:gd name="connsiteY0" fmla="*/ 10630676 h 10630676"/>
              <a:gd name="connsiteX1" fmla="*/ 0 w 574727"/>
              <a:gd name="connsiteY1" fmla="*/ 5315338 h 10630676"/>
              <a:gd name="connsiteX2" fmla="*/ 574727 w 574727"/>
              <a:gd name="connsiteY2" fmla="*/ 0 h 10630676"/>
              <a:gd name="connsiteX3" fmla="*/ 87338 w 574727"/>
              <a:gd name="connsiteY3" fmla="*/ 5312163 h 10630676"/>
              <a:gd name="connsiteX4" fmla="*/ 574727 w 574727"/>
              <a:gd name="connsiteY4" fmla="*/ 10630676 h 10630676"/>
              <a:gd name="connsiteX0" fmla="*/ 574727 w 574727"/>
              <a:gd name="connsiteY0" fmla="*/ 10630676 h 10630676"/>
              <a:gd name="connsiteX1" fmla="*/ 0 w 574727"/>
              <a:gd name="connsiteY1" fmla="*/ 5315338 h 10630676"/>
              <a:gd name="connsiteX2" fmla="*/ 574727 w 574727"/>
              <a:gd name="connsiteY2" fmla="*/ 0 h 10630676"/>
              <a:gd name="connsiteX3" fmla="*/ 87338 w 574727"/>
              <a:gd name="connsiteY3" fmla="*/ 5312163 h 10630676"/>
              <a:gd name="connsiteX4" fmla="*/ 574727 w 574727"/>
              <a:gd name="connsiteY4" fmla="*/ 10630676 h 10630676"/>
              <a:gd name="connsiteX0" fmla="*/ 574727 w 574727"/>
              <a:gd name="connsiteY0" fmla="*/ 10630676 h 10630676"/>
              <a:gd name="connsiteX1" fmla="*/ 0 w 574727"/>
              <a:gd name="connsiteY1" fmla="*/ 5315338 h 10630676"/>
              <a:gd name="connsiteX2" fmla="*/ 574727 w 574727"/>
              <a:gd name="connsiteY2" fmla="*/ 0 h 10630676"/>
              <a:gd name="connsiteX3" fmla="*/ 87338 w 574727"/>
              <a:gd name="connsiteY3" fmla="*/ 5312163 h 10630676"/>
              <a:gd name="connsiteX4" fmla="*/ 574727 w 574727"/>
              <a:gd name="connsiteY4" fmla="*/ 10630676 h 10630676"/>
              <a:gd name="connsiteX0" fmla="*/ 574727 w 574727"/>
              <a:gd name="connsiteY0" fmla="*/ 10630676 h 10630676"/>
              <a:gd name="connsiteX1" fmla="*/ 0 w 574727"/>
              <a:gd name="connsiteY1" fmla="*/ 5315338 h 10630676"/>
              <a:gd name="connsiteX2" fmla="*/ 574727 w 574727"/>
              <a:gd name="connsiteY2" fmla="*/ 0 h 10630676"/>
              <a:gd name="connsiteX3" fmla="*/ 87338 w 574727"/>
              <a:gd name="connsiteY3" fmla="*/ 5312163 h 10630676"/>
              <a:gd name="connsiteX4" fmla="*/ 574727 w 574727"/>
              <a:gd name="connsiteY4" fmla="*/ 10630676 h 10630676"/>
              <a:gd name="connsiteX0" fmla="*/ 574727 w 574727"/>
              <a:gd name="connsiteY0" fmla="*/ 10630676 h 10630676"/>
              <a:gd name="connsiteX1" fmla="*/ 0 w 574727"/>
              <a:gd name="connsiteY1" fmla="*/ 5315338 h 10630676"/>
              <a:gd name="connsiteX2" fmla="*/ 574727 w 574727"/>
              <a:gd name="connsiteY2" fmla="*/ 0 h 10630676"/>
              <a:gd name="connsiteX3" fmla="*/ 87338 w 574727"/>
              <a:gd name="connsiteY3" fmla="*/ 5312163 h 10630676"/>
              <a:gd name="connsiteX4" fmla="*/ 574727 w 574727"/>
              <a:gd name="connsiteY4" fmla="*/ 10630676 h 10630676"/>
              <a:gd name="connsiteX0" fmla="*/ 608065 w 608065"/>
              <a:gd name="connsiteY0" fmla="*/ 10630676 h 10630676"/>
              <a:gd name="connsiteX1" fmla="*/ 0 w 608065"/>
              <a:gd name="connsiteY1" fmla="*/ 5315338 h 10630676"/>
              <a:gd name="connsiteX2" fmla="*/ 608065 w 608065"/>
              <a:gd name="connsiteY2" fmla="*/ 0 h 10630676"/>
              <a:gd name="connsiteX3" fmla="*/ 120676 w 608065"/>
              <a:gd name="connsiteY3" fmla="*/ 5312163 h 10630676"/>
              <a:gd name="connsiteX4" fmla="*/ 608065 w 608065"/>
              <a:gd name="connsiteY4" fmla="*/ 10630676 h 1063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065" h="10630676">
                <a:moveTo>
                  <a:pt x="608065" y="10630676"/>
                </a:moveTo>
                <a:cubicBezTo>
                  <a:pt x="281127" y="9763901"/>
                  <a:pt x="0" y="8250918"/>
                  <a:pt x="0" y="5315338"/>
                </a:cubicBezTo>
                <a:cubicBezTo>
                  <a:pt x="0" y="2379758"/>
                  <a:pt x="271608" y="1066801"/>
                  <a:pt x="608065" y="0"/>
                </a:cubicBezTo>
                <a:cubicBezTo>
                  <a:pt x="150946" y="2178706"/>
                  <a:pt x="120676" y="3220861"/>
                  <a:pt x="120676" y="5312163"/>
                </a:cubicBezTo>
                <a:cubicBezTo>
                  <a:pt x="120676" y="7403465"/>
                  <a:pt x="227140" y="9366370"/>
                  <a:pt x="608065" y="1063067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413E460-637F-E8D4-5A2A-BF761A377A81}"/>
              </a:ext>
            </a:extLst>
          </p:cNvPr>
          <p:cNvSpPr txBox="1"/>
          <p:nvPr/>
        </p:nvSpPr>
        <p:spPr>
          <a:xfrm>
            <a:off x="2806700" y="4857128"/>
            <a:ext cx="6096000" cy="222873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pPr algn="ctr"/>
            <a:r>
              <a:rPr lang="fr-FR" sz="2400" spc="600" dirty="0">
                <a:latin typeface="Product Sans Black" panose="020B0A03030502040203" pitchFamily="34" charset="0"/>
              </a:rPr>
              <a:t>POKEMON EDITION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3B5A9A10-5E37-BA1A-4CAB-C885F05AD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527" y="3429000"/>
            <a:ext cx="10632346" cy="379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123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8D7A07-EF0F-BDA9-048F-EAA843F41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4300" y="744463"/>
            <a:ext cx="5898000" cy="3598938"/>
          </a:xfrm>
        </p:spPr>
        <p:txBody>
          <a:bodyPr>
            <a:prstTxWarp prst="textDeflate">
              <a:avLst>
                <a:gd name="adj" fmla="val 7813"/>
              </a:avLst>
            </a:prstTxWarp>
            <a:noAutofit/>
          </a:bodyPr>
          <a:lstStyle/>
          <a:p>
            <a:r>
              <a:rPr lang="fr-FR" sz="9600" spc="-300" dirty="0" err="1">
                <a:latin typeface="Super Smash 4.1" panose="02000500000000000000" pitchFamily="2" charset="0"/>
              </a:rPr>
              <a:t>SmASH</a:t>
            </a:r>
            <a:r>
              <a:rPr lang="fr-FR" sz="9600" spc="-300" dirty="0">
                <a:latin typeface="Super Smash 4.1" panose="02000500000000000000" pitchFamily="2" charset="0"/>
              </a:rPr>
              <a:t> OR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AE3D33-AC48-2468-E15A-E98961296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0" y="-2628900"/>
            <a:ext cx="3997036" cy="186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une 8">
            <a:extLst>
              <a:ext uri="{FF2B5EF4-FFF2-40B4-BE49-F238E27FC236}">
                <a16:creationId xmlns:a16="http://schemas.microsoft.com/office/drawing/2014/main" id="{9E75600D-C0F0-A98C-F81A-B5DBBF89DB32}"/>
              </a:ext>
            </a:extLst>
          </p:cNvPr>
          <p:cNvSpPr/>
          <p:nvPr/>
        </p:nvSpPr>
        <p:spPr>
          <a:xfrm rot="5400000">
            <a:off x="7640617" y="2458894"/>
            <a:ext cx="385366" cy="4450446"/>
          </a:xfrm>
          <a:custGeom>
            <a:avLst/>
            <a:gdLst>
              <a:gd name="connsiteX0" fmla="*/ 336045 w 336045"/>
              <a:gd name="connsiteY0" fmla="*/ 8881592 h 8881592"/>
              <a:gd name="connsiteX1" fmla="*/ 0 w 336045"/>
              <a:gd name="connsiteY1" fmla="*/ 4440796 h 8881592"/>
              <a:gd name="connsiteX2" fmla="*/ 336045 w 336045"/>
              <a:gd name="connsiteY2" fmla="*/ 0 h 8881592"/>
              <a:gd name="connsiteX3" fmla="*/ 168022 w 336045"/>
              <a:gd name="connsiteY3" fmla="*/ 4440799 h 8881592"/>
              <a:gd name="connsiteX4" fmla="*/ 336045 w 336045"/>
              <a:gd name="connsiteY4" fmla="*/ 8881598 h 8881592"/>
              <a:gd name="connsiteX5" fmla="*/ 336045 w 336045"/>
              <a:gd name="connsiteY5" fmla="*/ 8881592 h 8881592"/>
              <a:gd name="connsiteX0" fmla="*/ 336045 w 336045"/>
              <a:gd name="connsiteY0" fmla="*/ 8881592 h 8881598"/>
              <a:gd name="connsiteX1" fmla="*/ 0 w 336045"/>
              <a:gd name="connsiteY1" fmla="*/ 4440796 h 8881598"/>
              <a:gd name="connsiteX2" fmla="*/ 336045 w 336045"/>
              <a:gd name="connsiteY2" fmla="*/ 0 h 8881598"/>
              <a:gd name="connsiteX3" fmla="*/ 168022 w 336045"/>
              <a:gd name="connsiteY3" fmla="*/ 4440799 h 8881598"/>
              <a:gd name="connsiteX4" fmla="*/ 336045 w 336045"/>
              <a:gd name="connsiteY4" fmla="*/ 8881598 h 8881598"/>
              <a:gd name="connsiteX5" fmla="*/ 336045 w 336045"/>
              <a:gd name="connsiteY5" fmla="*/ 8881592 h 8881598"/>
              <a:gd name="connsiteX0" fmla="*/ 336045 w 336045"/>
              <a:gd name="connsiteY0" fmla="*/ 8881592 h 8881598"/>
              <a:gd name="connsiteX1" fmla="*/ 0 w 336045"/>
              <a:gd name="connsiteY1" fmla="*/ 4440796 h 8881598"/>
              <a:gd name="connsiteX2" fmla="*/ 336045 w 336045"/>
              <a:gd name="connsiteY2" fmla="*/ 0 h 8881598"/>
              <a:gd name="connsiteX3" fmla="*/ 168022 w 336045"/>
              <a:gd name="connsiteY3" fmla="*/ 4440799 h 8881598"/>
              <a:gd name="connsiteX4" fmla="*/ 336045 w 336045"/>
              <a:gd name="connsiteY4" fmla="*/ 8881598 h 8881598"/>
              <a:gd name="connsiteX5" fmla="*/ 336045 w 336045"/>
              <a:gd name="connsiteY5" fmla="*/ 8881592 h 8881598"/>
              <a:gd name="connsiteX0" fmla="*/ 336045 w 336045"/>
              <a:gd name="connsiteY0" fmla="*/ 8881592 h 8881598"/>
              <a:gd name="connsiteX1" fmla="*/ 0 w 336045"/>
              <a:gd name="connsiteY1" fmla="*/ 4440796 h 8881598"/>
              <a:gd name="connsiteX2" fmla="*/ 336045 w 336045"/>
              <a:gd name="connsiteY2" fmla="*/ 0 h 8881598"/>
              <a:gd name="connsiteX3" fmla="*/ 168022 w 336045"/>
              <a:gd name="connsiteY3" fmla="*/ 4440799 h 8881598"/>
              <a:gd name="connsiteX4" fmla="*/ 336045 w 336045"/>
              <a:gd name="connsiteY4" fmla="*/ 8881598 h 8881598"/>
              <a:gd name="connsiteX5" fmla="*/ 336045 w 336045"/>
              <a:gd name="connsiteY5" fmla="*/ 8881592 h 8881598"/>
              <a:gd name="connsiteX0" fmla="*/ 336045 w 336045"/>
              <a:gd name="connsiteY0" fmla="*/ 8881592 h 8881598"/>
              <a:gd name="connsiteX1" fmla="*/ 0 w 336045"/>
              <a:gd name="connsiteY1" fmla="*/ 4440796 h 8881598"/>
              <a:gd name="connsiteX2" fmla="*/ 336045 w 336045"/>
              <a:gd name="connsiteY2" fmla="*/ 0 h 8881598"/>
              <a:gd name="connsiteX3" fmla="*/ 168022 w 336045"/>
              <a:gd name="connsiteY3" fmla="*/ 4440799 h 8881598"/>
              <a:gd name="connsiteX4" fmla="*/ 336045 w 336045"/>
              <a:gd name="connsiteY4" fmla="*/ 8881598 h 8881598"/>
              <a:gd name="connsiteX5" fmla="*/ 336045 w 336045"/>
              <a:gd name="connsiteY5" fmla="*/ 8881592 h 8881598"/>
              <a:gd name="connsiteX0" fmla="*/ 336045 w 336045"/>
              <a:gd name="connsiteY0" fmla="*/ 8881592 h 8881598"/>
              <a:gd name="connsiteX1" fmla="*/ 0 w 336045"/>
              <a:gd name="connsiteY1" fmla="*/ 4440796 h 8881598"/>
              <a:gd name="connsiteX2" fmla="*/ 336045 w 336045"/>
              <a:gd name="connsiteY2" fmla="*/ 0 h 8881598"/>
              <a:gd name="connsiteX3" fmla="*/ 66425 w 336045"/>
              <a:gd name="connsiteY3" fmla="*/ 4430093 h 8881598"/>
              <a:gd name="connsiteX4" fmla="*/ 336045 w 336045"/>
              <a:gd name="connsiteY4" fmla="*/ 8881598 h 8881598"/>
              <a:gd name="connsiteX5" fmla="*/ 336045 w 336045"/>
              <a:gd name="connsiteY5" fmla="*/ 8881592 h 8881598"/>
              <a:gd name="connsiteX0" fmla="*/ 336045 w 336045"/>
              <a:gd name="connsiteY0" fmla="*/ 8881592 h 8881598"/>
              <a:gd name="connsiteX1" fmla="*/ 0 w 336045"/>
              <a:gd name="connsiteY1" fmla="*/ 4440796 h 8881598"/>
              <a:gd name="connsiteX2" fmla="*/ 336045 w 336045"/>
              <a:gd name="connsiteY2" fmla="*/ 0 h 8881598"/>
              <a:gd name="connsiteX3" fmla="*/ 66425 w 336045"/>
              <a:gd name="connsiteY3" fmla="*/ 4430093 h 8881598"/>
              <a:gd name="connsiteX4" fmla="*/ 336045 w 336045"/>
              <a:gd name="connsiteY4" fmla="*/ 8881598 h 8881598"/>
              <a:gd name="connsiteX5" fmla="*/ 336045 w 336045"/>
              <a:gd name="connsiteY5" fmla="*/ 8881592 h 8881598"/>
              <a:gd name="connsiteX0" fmla="*/ 336045 w 336045"/>
              <a:gd name="connsiteY0" fmla="*/ 8881592 h 8881598"/>
              <a:gd name="connsiteX1" fmla="*/ 0 w 336045"/>
              <a:gd name="connsiteY1" fmla="*/ 4440796 h 8881598"/>
              <a:gd name="connsiteX2" fmla="*/ 336045 w 336045"/>
              <a:gd name="connsiteY2" fmla="*/ 0 h 8881598"/>
              <a:gd name="connsiteX3" fmla="*/ 66425 w 336045"/>
              <a:gd name="connsiteY3" fmla="*/ 4430093 h 8881598"/>
              <a:gd name="connsiteX4" fmla="*/ 336045 w 336045"/>
              <a:gd name="connsiteY4" fmla="*/ 8881598 h 8881598"/>
              <a:gd name="connsiteX5" fmla="*/ 336045 w 336045"/>
              <a:gd name="connsiteY5" fmla="*/ 8881592 h 8881598"/>
              <a:gd name="connsiteX0" fmla="*/ 336045 w 336045"/>
              <a:gd name="connsiteY0" fmla="*/ 8881592 h 8881598"/>
              <a:gd name="connsiteX1" fmla="*/ 0 w 336045"/>
              <a:gd name="connsiteY1" fmla="*/ 4440796 h 8881598"/>
              <a:gd name="connsiteX2" fmla="*/ 336045 w 336045"/>
              <a:gd name="connsiteY2" fmla="*/ 0 h 8881598"/>
              <a:gd name="connsiteX3" fmla="*/ 66425 w 336045"/>
              <a:gd name="connsiteY3" fmla="*/ 4430093 h 8881598"/>
              <a:gd name="connsiteX4" fmla="*/ 336045 w 336045"/>
              <a:gd name="connsiteY4" fmla="*/ 8881598 h 8881598"/>
              <a:gd name="connsiteX5" fmla="*/ 336045 w 336045"/>
              <a:gd name="connsiteY5" fmla="*/ 8881592 h 888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6045" h="8881598">
                <a:moveTo>
                  <a:pt x="336045" y="8881592"/>
                </a:moveTo>
                <a:cubicBezTo>
                  <a:pt x="119022" y="8062693"/>
                  <a:pt x="0" y="6893380"/>
                  <a:pt x="0" y="4440796"/>
                </a:cubicBezTo>
                <a:cubicBezTo>
                  <a:pt x="0" y="1988212"/>
                  <a:pt x="127595" y="556260"/>
                  <a:pt x="336045" y="0"/>
                </a:cubicBezTo>
                <a:cubicBezTo>
                  <a:pt x="115975" y="1246450"/>
                  <a:pt x="52141" y="2209182"/>
                  <a:pt x="66425" y="4430093"/>
                </a:cubicBezTo>
                <a:cubicBezTo>
                  <a:pt x="61665" y="6875805"/>
                  <a:pt x="184552" y="8229508"/>
                  <a:pt x="336045" y="8881598"/>
                </a:cubicBezTo>
                <a:lnTo>
                  <a:pt x="336045" y="888159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1D1B166-2336-8EE9-2F91-F105303C1711}"/>
              </a:ext>
            </a:extLst>
          </p:cNvPr>
          <p:cNvSpPr txBox="1"/>
          <p:nvPr/>
        </p:nvSpPr>
        <p:spPr>
          <a:xfrm>
            <a:off x="6642100" y="4876800"/>
            <a:ext cx="3898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>
                <a:latin typeface="Aharoni" panose="02010803020104030203" pitchFamily="2" charset="-79"/>
                <a:cs typeface="Aharoni" panose="02010803020104030203" pitchFamily="2" charset="-79"/>
              </a:rPr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11356872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</Words>
  <Application>Microsoft Office PowerPoint</Application>
  <PresentationFormat>Grand écran</PresentationFormat>
  <Paragraphs>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9" baseType="lpstr">
      <vt:lpstr>Aharoni</vt:lpstr>
      <vt:lpstr>Arial</vt:lpstr>
      <vt:lpstr>Calibri</vt:lpstr>
      <vt:lpstr>Calibri Light</vt:lpstr>
      <vt:lpstr>Product Sans Black</vt:lpstr>
      <vt:lpstr>Super Smash 4.1</vt:lpstr>
      <vt:lpstr>Thème Office</vt:lpstr>
      <vt:lpstr>SMASH</vt:lpstr>
      <vt:lpstr>SmASH 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SMASH</dc:title>
  <dc:creator>Someoneee</dc:creator>
  <cp:lastModifiedBy>Someoneee</cp:lastModifiedBy>
  <cp:revision>1</cp:revision>
  <dcterms:created xsi:type="dcterms:W3CDTF">2023-11-22T13:17:52Z</dcterms:created>
  <dcterms:modified xsi:type="dcterms:W3CDTF">2023-11-22T13:45:24Z</dcterms:modified>
</cp:coreProperties>
</file>