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"docker exec -it postgres" =&gt; lance le container 'postgres' -it permet d’ouvrir un bash dédié au container</a:t>
            </a:r>
          </a:p>
          <a:p>
            <a:pPr/>
            <a:r>
              <a:t>"psql -U postgres" =&gt; commande lancée dans le container (connexion à postgres avec l’utilisateur 'postgres')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BY : regroupe par critère</a:t>
            </a:r>
          </a:p>
          <a:p>
            <a:pPr/>
            <a:r>
              <a:t>Exemple GROUP BY permet de supprimer les doublons</a:t>
            </a:r>
          </a:p>
          <a:p>
            <a:pPr/>
            <a:r>
              <a:t>GROUP BY identique DISTINCT sur une seule colonne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 faire que sur une colonne pour le moment (besoin d’un group by pour select plusieurs colonnes)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DISTINCT supprime les doublons du résultat (en se basant sur ce qu’on a listé dans le select)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84200">
              <a:lnSpc>
                <a:spcPct val="100000"/>
              </a:lnSpc>
              <a:defRPr sz="19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Si DISTINCT + GROUP BY, le GROUP BY doit reprendre les éléments du DISTINCT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4"/>
      <p:bldP build="whole" bldLvl="1" animBg="1" rev="0" advAuto="0" spid="186" grpId="2"/>
      <p:bldP build="whole" bldLvl="1" animBg="1" rev="0" advAuto="0" spid="182" grpId="3"/>
      <p:bldP build="whole" bldLvl="1" animBg="1" rev="0" advAuto="0" spid="184" grpId="5"/>
      <p:bldP build="whole" bldLvl="1" animBg="1" rev="0" advAuto="0" spid="180" grpId="1"/>
      <p:bldP build="whole" bldLvl="1" animBg="1" rev="0" advAuto="0" spid="188" grpId="6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3"/>
      <p:bldP build="whole" bldLvl="1" animBg="1" rev="0" advAuto="0" spid="194" grpId="4"/>
      <p:bldP build="whole" bldLvl="1" animBg="1" rev="0" advAuto="0" spid="192" grpId="1"/>
      <p:bldP build="whole" bldLvl="1" animBg="1" rev="0" advAuto="0" spid="194" grpId="5"/>
      <p:bldP build="whole" bldLvl="1" animBg="1" rev="0" advAuto="0" spid="196" grpId="6"/>
      <p:bldP build="whole" bldLvl="1" animBg="1" rev="0" advAuto="0" spid="195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5" grpId="3"/>
      <p:bldP build="whole" bldLvl="1" animBg="1" rev="0" advAuto="0" spid="206" grpId="4"/>
      <p:bldP build="whole" bldLvl="1" animBg="1" rev="0" advAuto="0" spid="207" grpId="5"/>
      <p:bldP build="whole" bldLvl="1" animBg="1" rev="0" advAuto="0" spid="20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06440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 PRIMARY KEY,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whole" bldLvl="1" animBg="1" rev="0" advAuto="0" spid="215" grpId="3"/>
      <p:bldP build="whole" bldLvl="1" animBg="1" rev="0" advAuto="0" spid="2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4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5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6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7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8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9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30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3"/>
      <p:bldP build="whole" bldLvl="1" animBg="1" rev="0" advAuto="0" spid="230" grpId="9"/>
      <p:bldP build="whole" bldLvl="1" animBg="1" rev="0" advAuto="0" spid="227" grpId="2"/>
      <p:bldP build="whole" bldLvl="1" animBg="1" rev="0" advAuto="0" spid="226" grpId="1"/>
      <p:bldP build="whole" bldLvl="1" animBg="1" rev="0" advAuto="0" spid="224" grpId="4"/>
      <p:bldP build="whole" bldLvl="1" animBg="1" rev="0" advAuto="0" spid="225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6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7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40" name="SELECT [colonne1], [colonne2], etc…"/>
          <p:cNvSpPr txBox="1"/>
          <p:nvPr/>
        </p:nvSpPr>
        <p:spPr>
          <a:xfrm>
            <a:off x="427869" y="3320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[table];</a:t>
            </a:r>
          </a:p>
        </p:txBody>
      </p:sp>
      <p:sp>
        <p:nvSpPr>
          <p:cNvPr id="241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42" name="SELECT *…"/>
          <p:cNvSpPr txBox="1"/>
          <p:nvPr/>
        </p:nvSpPr>
        <p:spPr>
          <a:xfrm>
            <a:off x="427869" y="3320600"/>
            <a:ext cx="2248248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3" name="SELECT nom, path…"/>
          <p:cNvSpPr txBox="1"/>
          <p:nvPr/>
        </p:nvSpPr>
        <p:spPr>
          <a:xfrm>
            <a:off x="427869" y="3320600"/>
            <a:ext cx="3742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44" name="Requêtes simples"/>
          <p:cNvSpPr txBox="1"/>
          <p:nvPr/>
        </p:nvSpPr>
        <p:spPr>
          <a:xfrm>
            <a:off x="409980" y="2676201"/>
            <a:ext cx="321759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simples</a:t>
            </a:r>
          </a:p>
        </p:txBody>
      </p:sp>
      <p:sp>
        <p:nvSpPr>
          <p:cNvPr id="245" name="SELECT [colonne1], [colonne2], etc…"/>
          <p:cNvSpPr txBox="1"/>
          <p:nvPr/>
        </p:nvSpPr>
        <p:spPr>
          <a:xfrm>
            <a:off x="427869" y="5479600"/>
            <a:ext cx="7583116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46" name="SELECT nom, path…"/>
          <p:cNvSpPr txBox="1"/>
          <p:nvPr/>
        </p:nvSpPr>
        <p:spPr>
          <a:xfrm>
            <a:off x="427869" y="5479600"/>
            <a:ext cx="3742011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!= '';</a:t>
            </a:r>
          </a:p>
        </p:txBody>
      </p:sp>
      <p:sp>
        <p:nvSpPr>
          <p:cNvPr id="247" name="Requêtes avec conditions"/>
          <p:cNvSpPr txBox="1"/>
          <p:nvPr/>
        </p:nvSpPr>
        <p:spPr>
          <a:xfrm>
            <a:off x="409980" y="4835201"/>
            <a:ext cx="466531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Requêtes avec conditions</a:t>
            </a:r>
          </a:p>
        </p:txBody>
      </p:sp>
      <p:sp>
        <p:nvSpPr>
          <p:cNvPr id="248" name="SELECT nom, path…"/>
          <p:cNvSpPr txBox="1"/>
          <p:nvPr/>
        </p:nvSpPr>
        <p:spPr>
          <a:xfrm>
            <a:off x="427869" y="5479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click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4" dur="indefinite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ID="9" grpId="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3" dur="indefinite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0"/>
      <p:bldP build="whole" bldLvl="1" animBg="1" rev="0" advAuto="0" spid="245" grpId="6"/>
      <p:bldP build="whole" bldLvl="1" animBg="1" rev="0" advAuto="0" spid="240" grpId="1"/>
      <p:bldP build="whole" bldLvl="1" animBg="1" rev="0" advAuto="0" spid="245" grpId="7"/>
      <p:bldP build="whole" bldLvl="1" animBg="1" rev="0" advAuto="0" spid="242" grpId="2"/>
      <p:bldP build="whole" bldLvl="1" animBg="1" rev="0" advAuto="0" spid="243" grpId="4"/>
      <p:bldP build="whole" bldLvl="1" animBg="1" rev="0" advAuto="0" spid="242" grpId="3"/>
      <p:bldP build="whole" bldLvl="1" animBg="1" rev="0" advAuto="0" spid="247" grpId="5"/>
      <p:bldP build="whole" bldLvl="1" animBg="1" rev="0" advAuto="0" spid="246" grpId="8"/>
      <p:bldP build="whole" bldLvl="1" animBg="1" rev="0" advAuto="0" spid="246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1" name="Les opérateurs et mots clés de comparaison"/>
          <p:cNvSpPr txBox="1"/>
          <p:nvPr/>
        </p:nvSpPr>
        <p:spPr>
          <a:xfrm>
            <a:off x="263920" y="1168430"/>
            <a:ext cx="81081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opérateurs et mots clés de comparaison</a:t>
            </a:r>
          </a:p>
        </p:txBody>
      </p:sp>
      <p:graphicFrame>
        <p:nvGraphicFramePr>
          <p:cNvPr id="252" name="Tableau"/>
          <p:cNvGraphicFramePr/>
          <p:nvPr/>
        </p:nvGraphicFramePr>
        <p:xfrm>
          <a:off x="139700" y="2069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66576"/>
                <a:gridCol w="4286114"/>
                <a:gridCol w="603315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&lt;=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inférieur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&gt;=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ou égal à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 sz="2600"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808785"/>
                          </a:solidFill>
                        </a:rPr>
                        <a:t>x</a:t>
                      </a:r>
                      <a:r>
                        <a:t> != </a:t>
                      </a:r>
                      <a:r>
                        <a:rPr>
                          <a:solidFill>
                            <a:srgbClr val="808785"/>
                          </a:solidFill>
                        </a:rP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600"/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différent de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&gt;x AND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et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OR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&gt; x OR a &lt;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est supérieur à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t>X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 ou inférieur à </a:t>
                      </a:r>
                      <a:r>
                        <a:t>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&gt;=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AND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&lt;=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NOT BETWEEN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NOT BETWEEN x AND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&lt;</a:t>
                      </a:r>
                      <a:r>
                        <a:t> x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OR</a:t>
                      </a:r>
                      <a:r>
                        <a:t> 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&gt;</a:t>
                      </a:r>
                      <a:r>
                        <a:t> 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IS 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6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 IS NOT NULL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  <a:r>
                        <a:t>A </a:t>
                      </a: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!=</a:t>
                      </a:r>
                      <a:r>
                        <a:t> ''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5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56" name="1/ Récupérez toute la table…"/>
          <p:cNvSpPr txBox="1"/>
          <p:nvPr/>
        </p:nvSpPr>
        <p:spPr>
          <a:xfrm>
            <a:off x="822266" y="2437681"/>
            <a:ext cx="11360268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Récupérez toute la table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Récupérez tous les champs 'Nom' et 'Prénom'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Récupérez toutes personnes dont le nom est 'Doe'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4/</a:t>
            </a:r>
            <a:r>
              <a:t> Récupérez les dates d’inscriptions et emails des personnes inscrites aujourd’hui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5/</a:t>
            </a:r>
            <a:r>
              <a:t> Récupérez la liste des utilisateurs inscrits dans les années 90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59" name="SELECT [colonne1], [colonne2], etc…"/>
          <p:cNvSpPr txBox="1"/>
          <p:nvPr/>
        </p:nvSpPr>
        <p:spPr>
          <a:xfrm>
            <a:off x="427869" y="3066600"/>
            <a:ext cx="758311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[colonne] [critère];</a:t>
            </a:r>
          </a:p>
        </p:txBody>
      </p:sp>
      <p:sp>
        <p:nvSpPr>
          <p:cNvPr id="260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61" name="SELECT nom, path…"/>
          <p:cNvSpPr txBox="1"/>
          <p:nvPr/>
        </p:nvSpPr>
        <p:spPr>
          <a:xfrm>
            <a:off x="427869" y="3066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ORDER BY nom DESC;</a:t>
            </a:r>
          </a:p>
        </p:txBody>
      </p:sp>
      <p:sp>
        <p:nvSpPr>
          <p:cNvPr id="262" name="Ordonner les résultats"/>
          <p:cNvSpPr txBox="1"/>
          <p:nvPr/>
        </p:nvSpPr>
        <p:spPr>
          <a:xfrm>
            <a:off x="409980" y="2422201"/>
            <a:ext cx="41402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Ordonner les résultats</a:t>
            </a:r>
          </a:p>
        </p:txBody>
      </p:sp>
      <p:sp>
        <p:nvSpPr>
          <p:cNvPr id="263" name="SELECT [colonne1], [colonne2]…"/>
          <p:cNvSpPr txBox="1"/>
          <p:nvPr/>
        </p:nvSpPr>
        <p:spPr>
          <a:xfrm>
            <a:off x="427869" y="6114600"/>
            <a:ext cx="6942932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80878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[colonne1], [colonne2];</a:t>
            </a:r>
          </a:p>
        </p:txBody>
      </p:sp>
      <p:sp>
        <p:nvSpPr>
          <p:cNvPr id="264" name="SELECT nom, path…"/>
          <p:cNvSpPr txBox="1"/>
          <p:nvPr/>
        </p:nvSpPr>
        <p:spPr>
          <a:xfrm>
            <a:off x="427869" y="6114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path IS NOT NULL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nom, path;</a:t>
            </a:r>
          </a:p>
        </p:txBody>
      </p:sp>
      <p:sp>
        <p:nvSpPr>
          <p:cNvPr id="265" name="Regrouper les résultats"/>
          <p:cNvSpPr txBox="1"/>
          <p:nvPr/>
        </p:nvSpPr>
        <p:spPr>
          <a:xfrm>
            <a:off x="409980" y="5470201"/>
            <a:ext cx="42159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Regrouper les résultats</a:t>
            </a:r>
          </a:p>
        </p:txBody>
      </p:sp>
      <p:sp>
        <p:nvSpPr>
          <p:cNvPr id="266" name="DESC : + =&gt; -…"/>
          <p:cNvSpPr txBox="1"/>
          <p:nvPr/>
        </p:nvSpPr>
        <p:spPr>
          <a:xfrm>
            <a:off x="9156045" y="3536500"/>
            <a:ext cx="3101827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DESC : + =&gt; -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ASC  : - =&gt; +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0" dur="indefinite" fill="hold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3"/>
      <p:bldP build="whole" bldLvl="1" animBg="1" rev="0" advAuto="0" spid="263" grpId="5"/>
      <p:bldP build="whole" bldLvl="1" animBg="1" rev="0" advAuto="0" spid="263" grpId="6"/>
      <p:bldP build="whole" bldLvl="1" animBg="1" rev="0" advAuto="0" spid="259" grpId="2"/>
      <p:bldP build="whole" bldLvl="1" animBg="1" rev="0" advAuto="0" spid="265" grpId="4"/>
      <p:bldP build="whole" bldLvl="1" animBg="1" rev="0" advAuto="0" spid="266" grpId="1"/>
      <p:bldP build="whole" bldLvl="1" animBg="1" rev="0" advAuto="0" spid="264" grpId="7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71" name="SELECT COUNT([colonne1])…"/>
          <p:cNvSpPr txBox="1"/>
          <p:nvPr/>
        </p:nvSpPr>
        <p:spPr>
          <a:xfrm>
            <a:off x="427869" y="3701600"/>
            <a:ext cx="5449169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2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73" name="SELECT COUNT(nom)…"/>
          <p:cNvSpPr txBox="1"/>
          <p:nvPr/>
        </p:nvSpPr>
        <p:spPr>
          <a:xfrm>
            <a:off x="427869" y="3701600"/>
            <a:ext cx="50223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4" name="Compter des résultats"/>
          <p:cNvSpPr txBox="1"/>
          <p:nvPr/>
        </p:nvSpPr>
        <p:spPr>
          <a:xfrm>
            <a:off x="409980" y="3057201"/>
            <a:ext cx="41103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Compter des résultats</a:t>
            </a:r>
          </a:p>
        </p:txBody>
      </p:sp>
      <p:sp>
        <p:nvSpPr>
          <p:cNvPr id="275" name="SELECT COUNT([colonne1]) AS [nom]…"/>
          <p:cNvSpPr txBox="1"/>
          <p:nvPr/>
        </p:nvSpPr>
        <p:spPr>
          <a:xfrm>
            <a:off x="427869" y="6114600"/>
            <a:ext cx="736972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 AS [nom]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[condition];</a:t>
            </a:r>
          </a:p>
        </p:txBody>
      </p:sp>
      <p:sp>
        <p:nvSpPr>
          <p:cNvPr id="276" name="SELECT COUNT(nom) AS nb…"/>
          <p:cNvSpPr txBox="1"/>
          <p:nvPr/>
        </p:nvSpPr>
        <p:spPr>
          <a:xfrm>
            <a:off x="427869" y="6114600"/>
            <a:ext cx="5235774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 AS nb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'doc1.pdf';</a:t>
            </a:r>
          </a:p>
        </p:txBody>
      </p:sp>
      <p:sp>
        <p:nvSpPr>
          <p:cNvPr id="277" name="Renommer l’intitulé d’une colonne"/>
          <p:cNvSpPr txBox="1"/>
          <p:nvPr/>
        </p:nvSpPr>
        <p:spPr>
          <a:xfrm>
            <a:off x="409980" y="5470201"/>
            <a:ext cx="631306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Renommer l’intitulé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3"/>
      <p:bldP build="whole" bldLvl="1" animBg="1" rev="0" advAuto="0" spid="273" grpId="2"/>
      <p:bldP build="whole" bldLvl="1" animBg="1" rev="0" advAuto="0" spid="276" grpId="6"/>
      <p:bldP build="whole" bldLvl="1" animBg="1" rev="0" advAuto="0" spid="271" grpId="1"/>
      <p:bldP build="whole" bldLvl="1" animBg="1" rev="0" advAuto="0" spid="275" grpId="4"/>
      <p:bldP build="whole" bldLvl="1" animBg="1" rev="0" advAuto="0" spid="275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82" name="SELECT COUNT([colonne1]), [colonne1]…"/>
          <p:cNvSpPr txBox="1"/>
          <p:nvPr/>
        </p:nvSpPr>
        <p:spPr>
          <a:xfrm>
            <a:off x="427869" y="3193600"/>
            <a:ext cx="8009906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COUNT([colonne1]), [colonne1]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[condition]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[colonne1];</a:t>
            </a:r>
          </a:p>
        </p:txBody>
      </p:sp>
      <p:sp>
        <p:nvSpPr>
          <p:cNvPr id="283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84" name="SELECT COUNT(nom), nom…"/>
          <p:cNvSpPr txBox="1"/>
          <p:nvPr/>
        </p:nvSpPr>
        <p:spPr>
          <a:xfrm>
            <a:off x="427869" y="3193600"/>
            <a:ext cx="5022380" cy="19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COUNT(nom), nom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nom = 'doc1.pdf'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GROUP BY nom;</a:t>
            </a:r>
          </a:p>
        </p:txBody>
      </p:sp>
      <p:sp>
        <p:nvSpPr>
          <p:cNvPr id="285" name="Connaitre le nombre de doublons"/>
          <p:cNvSpPr txBox="1"/>
          <p:nvPr/>
        </p:nvSpPr>
        <p:spPr>
          <a:xfrm>
            <a:off x="409980" y="2549201"/>
            <a:ext cx="625480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Connaitre le nombre de doublons</a:t>
            </a:r>
          </a:p>
        </p:txBody>
      </p:sp>
      <p:sp>
        <p:nvSpPr>
          <p:cNvPr id="286" name="SELECT DISTINCT [colonne1], [colonne2]…"/>
          <p:cNvSpPr txBox="1"/>
          <p:nvPr/>
        </p:nvSpPr>
        <p:spPr>
          <a:xfrm>
            <a:off x="427869" y="6241600"/>
            <a:ext cx="8436695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[colonne1], [colonne2]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87" name="SELECT DISTINCT nom, path…"/>
          <p:cNvSpPr txBox="1"/>
          <p:nvPr/>
        </p:nvSpPr>
        <p:spPr>
          <a:xfrm>
            <a:off x="427869" y="6241600"/>
            <a:ext cx="5662564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88" name="Ne pas récupérer les doublons dans un résultat"/>
          <p:cNvSpPr txBox="1"/>
          <p:nvPr/>
        </p:nvSpPr>
        <p:spPr>
          <a:xfrm>
            <a:off x="409980" y="5597201"/>
            <a:ext cx="86209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dans un résultat</a:t>
            </a:r>
          </a:p>
        </p:txBody>
      </p:sp>
      <p:sp>
        <p:nvSpPr>
          <p:cNvPr id="289" name="⚠️ DISTINCT se base seulement sur les champs listés dans le select"/>
          <p:cNvSpPr txBox="1"/>
          <p:nvPr/>
        </p:nvSpPr>
        <p:spPr>
          <a:xfrm>
            <a:off x="412623" y="7600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se base seulement sur les champs listés dans le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2" grpId="1"/>
      <p:bldP build="whole" bldLvl="1" animBg="1" rev="0" advAuto="0" spid="284" grpId="2"/>
      <p:bldP build="whole" bldLvl="1" animBg="1" rev="0" advAuto="0" spid="288" grpId="3"/>
      <p:bldP build="whole" bldLvl="1" animBg="1" rev="0" advAuto="0" spid="286" grpId="4"/>
      <p:bldP build="whole" bldLvl="1" animBg="1" rev="0" advAuto="0" spid="286" grpId="5"/>
      <p:bldP build="whole" bldLvl="1" animBg="1" rev="0" advAuto="0" spid="289" grpId="7"/>
      <p:bldP build="whole" bldLvl="1" animBg="1" rev="0" advAuto="0" spid="287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94" name="Récupérer des données"/>
          <p:cNvSpPr txBox="1"/>
          <p:nvPr/>
        </p:nvSpPr>
        <p:spPr>
          <a:xfrm>
            <a:off x="4311054" y="1598450"/>
            <a:ext cx="43826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Récupérer des données</a:t>
            </a:r>
          </a:p>
        </p:txBody>
      </p:sp>
      <p:sp>
        <p:nvSpPr>
          <p:cNvPr id="295" name="SELECT DISTINCT ON ([colonne1], …) [nom_colonne], etc…"/>
          <p:cNvSpPr txBox="1"/>
          <p:nvPr/>
        </p:nvSpPr>
        <p:spPr>
          <a:xfrm>
            <a:off x="427869" y="3955600"/>
            <a:ext cx="12149062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([colonne1], …) [nom_colonne], etc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808785"/>
                </a:solidFill>
              </a:rPr>
              <a:t>WHERE [condition]</a:t>
            </a:r>
            <a:r>
              <a:t>;</a:t>
            </a:r>
          </a:p>
        </p:txBody>
      </p:sp>
      <p:sp>
        <p:nvSpPr>
          <p:cNvPr id="296" name="SELECT DISTINCT ON (nom) nom, path…"/>
          <p:cNvSpPr txBox="1"/>
          <p:nvPr/>
        </p:nvSpPr>
        <p:spPr>
          <a:xfrm>
            <a:off x="427869" y="3955600"/>
            <a:ext cx="7583116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DISTINCT ON (nom) nom, path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docs;</a:t>
            </a:r>
          </a:p>
        </p:txBody>
      </p:sp>
      <p:sp>
        <p:nvSpPr>
          <p:cNvPr id="297" name="Ne pas récupérer les doublons sur un seul champ"/>
          <p:cNvSpPr txBox="1"/>
          <p:nvPr/>
        </p:nvSpPr>
        <p:spPr>
          <a:xfrm>
            <a:off x="409980" y="3311201"/>
            <a:ext cx="9044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 pas récupérer les doublons sur un seul champ</a:t>
            </a:r>
          </a:p>
        </p:txBody>
      </p:sp>
      <p:sp>
        <p:nvSpPr>
          <p:cNvPr id="298" name="⚠️ DISTINCT ON supprime uniquement les doublons sur la colonne choisie"/>
          <p:cNvSpPr txBox="1"/>
          <p:nvPr/>
        </p:nvSpPr>
        <p:spPr>
          <a:xfrm>
            <a:off x="412623" y="5314815"/>
            <a:ext cx="1115823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DISTINCT ON supprime uniquement les doublons sur la colonne choisie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6" grpId="2"/>
      <p:bldP build="whole" bldLvl="1" animBg="1" rev="0" advAuto="0" spid="298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30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304" name="http://bit.ly/postgresql-26"/>
          <p:cNvSpPr txBox="1"/>
          <p:nvPr/>
        </p:nvSpPr>
        <p:spPr>
          <a:xfrm>
            <a:off x="4095737" y="4552950"/>
            <a:ext cx="48133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http://bit.ly/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postgresql-26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1"/>
      <p:bldP build="whole" bldLvl="1" animBg="1" rev="0" advAuto="0" spid="133" grpId="5"/>
      <p:bldP build="whole" bldLvl="1" animBg="1" rev="0" advAuto="0" spid="131" grpId="4"/>
      <p:bldP build="whole" bldLvl="1" animBg="1" rev="0" advAuto="0" spid="129" grpId="2"/>
      <p:bldP build="whole" bldLvl="1" animBg="1" rev="0" advAuto="0" spid="130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2"/>
      <p:bldP build="whole" bldLvl="1" animBg="1" rev="0" advAuto="0" spid="138" grpId="6"/>
      <p:bldP build="whole" bldLvl="1" animBg="1" rev="0" advAuto="0" spid="139" grpId="4"/>
      <p:bldP build="whole" bldLvl="1" animBg="1" rev="0" advAuto="0" spid="137" grpId="1"/>
      <p:bldP build="whole" bldLvl="1" animBg="1" rev="0" advAuto="0" spid="140" grpId="7"/>
      <p:bldP build="whole" bldLvl="1" animBg="1" rev="0" advAuto="0" spid="137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  <p:bldP build="whole" bldLvl="1" animBg="1" rev="0" advAuto="0" spid="146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  <p:bldP build="whole" bldLvl="1" animBg="1" rev="0" advAuto="0" spid="15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-2"/>
          <p:cNvSpPr txBox="1"/>
          <p:nvPr/>
        </p:nvSpPr>
        <p:spPr>
          <a:xfrm>
            <a:off x="916808" y="3399395"/>
            <a:ext cx="6729538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http://bit.ly/postgresql-esgi-2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6"/>
      <p:bldP build="whole" bldLvl="1" animBg="1" rev="0" advAuto="0" spid="169" grpId="5"/>
      <p:bldP build="whole" bldLvl="1" animBg="1" rev="0" advAuto="0" spid="168" grpId="3"/>
      <p:bldP build="whole" bldLvl="1" animBg="1" rev="0" advAuto="0" spid="165" grpId="2"/>
      <p:bldP build="whole" bldLvl="1" animBg="1" rev="0" advAuto="0" spid="170" grpId="7"/>
      <p:bldP build="whole" bldLvl="1" animBg="1" rev="0" advAuto="0" spid="166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