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le conteneur s’appel postgres (1) et l’utilisateur également (2)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5"/>
      <p:bldP build="whole" bldLvl="1" animBg="1" rev="0" advAuto="0" spid="188" grpId="6"/>
      <p:bldP build="whole" bldLvl="1" animBg="1" rev="0" advAuto="0" spid="186" grpId="2"/>
      <p:bldP build="whole" bldLvl="1" animBg="1" rev="0" advAuto="0" spid="187" grpId="4"/>
      <p:bldP build="whole" bldLvl="1" animBg="1" rev="0" advAuto="0" spid="182" grpId="3"/>
      <p:bldP build="whole" bldLvl="1" animBg="1" rev="0" advAuto="0" spid="1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6"/>
      <p:bldP build="whole" bldLvl="1" animBg="1" rev="0" advAuto="0" spid="194" grpId="4"/>
      <p:bldP build="whole" bldLvl="1" animBg="1" rev="0" advAuto="0" spid="194" grpId="5"/>
      <p:bldP build="whole" bldLvl="1" animBg="1" rev="0" advAuto="0" spid="192" grpId="1"/>
      <p:bldP build="whole" bldLvl="1" animBg="1" rev="0" advAuto="0" spid="195" grpId="2"/>
      <p:bldP build="whole" bldLvl="1" animBg="1" rev="0" advAuto="0" spid="193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5" grpId="3"/>
      <p:bldP build="whole" bldLvl="1" animBg="1" rev="0" advAuto="0" spid="206" grpId="4"/>
      <p:bldP build="whole" bldLvl="1" animBg="1" rev="0" advAuto="0" spid="207" grpId="5"/>
      <p:bldP build="whole" bldLvl="1" animBg="1" rev="0" advAuto="0" spid="20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491195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3"/>
      <p:bldP build="whole" bldLvl="1" animBg="1" rev="0" advAuto="0" spid="214" grpId="2"/>
      <p:bldP build="whole" bldLvl="1" animBg="1" rev="0" advAuto="0" spid="2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2"/>
      <p:bldP build="whole" bldLvl="1" animBg="1" rev="0" advAuto="0" spid="226" grpId="1"/>
      <p:bldP build="whole" bldLvl="1" animBg="1" rev="0" advAuto="0" spid="224" grpId="4"/>
      <p:bldP build="whole" bldLvl="1" animBg="1" rev="0" advAuto="0" spid="229" grpId="3"/>
      <p:bldP build="whole" bldLvl="1" animBg="1" rev="0" advAuto="0" spid="230" grpId="9"/>
      <p:bldP build="whole" bldLvl="1" animBg="1" rev="0" advAuto="0" spid="225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9"/>
      <p:bldP build="whole" bldLvl="1" animBg="1" rev="0" advAuto="0" spid="245" grpId="6"/>
      <p:bldP build="whole" bldLvl="1" animBg="1" rev="0" advAuto="0" spid="245" grpId="7"/>
      <p:bldP build="whole" bldLvl="1" animBg="1" rev="0" advAuto="0" spid="248" grpId="10"/>
      <p:bldP build="whole" bldLvl="1" animBg="1" rev="0" advAuto="0" spid="243" grpId="4"/>
      <p:bldP build="whole" bldLvl="1" animBg="1" rev="0" advAuto="0" spid="240" grpId="1"/>
      <p:bldP build="whole" bldLvl="1" animBg="1" rev="0" advAuto="0" spid="246" grpId="8"/>
      <p:bldP build="whole" bldLvl="1" animBg="1" rev="0" advAuto="0" spid="247" grpId="5"/>
      <p:bldP build="whole" bldLvl="1" animBg="1" rev="0" advAuto="0" spid="242" grpId="2"/>
      <p:bldP build="whole" bldLvl="1" animBg="1" rev="0" advAuto="0" spid="24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6"/>
      <p:bldP build="whole" bldLvl="1" animBg="1" rev="0" advAuto="0" spid="261" grpId="3"/>
      <p:bldP build="whole" bldLvl="1" animBg="1" rev="0" advAuto="0" spid="264" grpId="7"/>
      <p:bldP build="whole" bldLvl="1" animBg="1" rev="0" advAuto="0" spid="266" grpId="1"/>
      <p:bldP build="whole" bldLvl="1" animBg="1" rev="0" advAuto="0" spid="265" grpId="4"/>
      <p:bldP build="whole" bldLvl="1" animBg="1" rev="0" advAuto="0" spid="259" grpId="2"/>
      <p:bldP build="whole" bldLvl="1" animBg="1" rev="0" advAuto="0" spid="263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5"/>
      <p:bldP build="whole" bldLvl="1" animBg="1" rev="0" advAuto="0" spid="273" grpId="2"/>
      <p:bldP build="whole" bldLvl="1" animBg="1" rev="0" advAuto="0" spid="277" grpId="3"/>
      <p:bldP build="whole" bldLvl="1" animBg="1" rev="0" advAuto="0" spid="276" grpId="6"/>
      <p:bldP build="whole" bldLvl="1" animBg="1" rev="0" advAuto="0" spid="271" grpId="1"/>
      <p:bldP build="whole" bldLvl="1" animBg="1" rev="0" advAuto="0" spid="275" grpId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4"/>
      <p:bldP build="whole" bldLvl="1" animBg="1" rev="0" advAuto="0" spid="286" grpId="5"/>
      <p:bldP build="whole" bldLvl="1" animBg="1" rev="0" advAuto="0" spid="289" grpId="7"/>
      <p:bldP build="whole" bldLvl="1" animBg="1" rev="0" advAuto="0" spid="288" grpId="3"/>
      <p:bldP build="whole" bldLvl="1" animBg="1" rev="0" advAuto="0" spid="287" grpId="6"/>
      <p:bldP build="whole" bldLvl="1" animBg="1" rev="0" advAuto="0" spid="282" grpId="1"/>
      <p:bldP build="whole" bldLvl="1" animBg="1" rev="0" advAuto="0" spid="284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8" grpId="3"/>
      <p:bldP build="whole" bldLvl="1" animBg="1" rev="0" advAuto="0" spid="29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7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4"/>
      <p:bldP build="whole" bldLvl="1" animBg="1" rev="0" advAuto="0" spid="129" grpId="2"/>
      <p:bldP build="whole" bldLvl="1" animBg="1" rev="0" advAuto="0" spid="133" grpId="5"/>
      <p:bldP build="whole" bldLvl="1" animBg="1" rev="0" advAuto="0" spid="130" grpId="3"/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37" grpId="1"/>
      <p:bldP build="whole" bldLvl="1" animBg="1" rev="0" advAuto="0" spid="139" grpId="4"/>
      <p:bldP build="whole" bldLvl="1" animBg="1" rev="0" advAuto="0" spid="137" grpId="3"/>
      <p:bldP build="whole" bldLvl="1" animBg="1" rev="0" advAuto="0" spid="138" grpId="6"/>
      <p:bldP build="whole" bldLvl="1" animBg="1" rev="0" advAuto="0" spid="14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5" grpId="1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"/>
          <p:cNvSpPr txBox="1"/>
          <p:nvPr/>
        </p:nvSpPr>
        <p:spPr>
          <a:xfrm>
            <a:off x="916808" y="3399395"/>
            <a:ext cx="630274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6"/>
      <p:bldP build="whole" bldLvl="1" animBg="1" rev="0" advAuto="0" spid="170" grpId="7"/>
      <p:bldP build="whole" bldLvl="1" animBg="1" rev="0" advAuto="0" spid="168" grpId="3"/>
      <p:bldP build="whole" bldLvl="1" animBg="1" rev="0" advAuto="0" spid="166" grpId="4"/>
      <p:bldP build="whole" bldLvl="1" animBg="1" rev="0" advAuto="0" spid="165" grpId="2"/>
      <p:bldP build="whole" bldLvl="1" animBg="1" rev="0" advAuto="0" spid="16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