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0" grpId="1"/>
      <p:bldP build="whole" bldLvl="1" animBg="1" rev="0" advAuto="0" spid="188" grpId="6"/>
      <p:bldP build="whole" bldLvl="1" animBg="1" rev="0" advAuto="0" spid="187" grpId="4"/>
      <p:bldP build="whole" bldLvl="1" animBg="1" rev="0" advAuto="0" spid="184" grpId="5"/>
      <p:bldP build="whole" bldLvl="1" animBg="1" rev="0" advAuto="0" spid="18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196" grpId="6"/>
      <p:bldP build="whole" bldLvl="1" animBg="1" rev="0" advAuto="0" spid="195" grpId="2"/>
      <p:bldP build="whole" bldLvl="1" animBg="1" rev="0" advAuto="0" spid="193" grpId="3"/>
      <p:bldP build="whole" bldLvl="1" animBg="1" rev="0" advAuto="0" spid="192" grpId="1"/>
      <p:bldP build="whole" bldLvl="1" animBg="1" rev="0" advAuto="0" spid="19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  <p:bldP build="whole" bldLvl="1" animBg="1" rev="0" advAuto="0" spid="204" grpId="2"/>
      <p:bldP build="whole" bldLvl="1" animBg="1" rev="0" advAuto="0" spid="205" grpId="3"/>
      <p:bldP build="whole" bldLvl="1" animBg="1" rev="0" advAuto="0" spid="207" grpId="5"/>
      <p:bldP build="whole" bldLvl="1" animBg="1" rev="0" advAuto="0" spid="206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5" grpId="3"/>
      <p:bldP build="whole" bldLvl="1" animBg="1" rev="0" advAuto="0" spid="21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5"/>
      <p:bldP build="whole" bldLvl="1" animBg="1" rev="0" advAuto="0" spid="230" grpId="9"/>
      <p:bldP build="whole" bldLvl="1" animBg="1" rev="0" advAuto="0" spid="229" grpId="3"/>
      <p:bldP build="whole" bldLvl="1" animBg="1" rev="0" advAuto="0" spid="226" grpId="1"/>
      <p:bldP build="whole" bldLvl="1" animBg="1" rev="0" advAuto="0" spid="224" grpId="4"/>
      <p:bldP build="whole" bldLvl="1" animBg="1" rev="0" advAuto="0" spid="22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4"/>
      <p:bldP build="whole" bldLvl="1" animBg="1" rev="0" advAuto="0" spid="245" grpId="7"/>
      <p:bldP build="whole" bldLvl="1" animBg="1" rev="0" advAuto="0" spid="246" grpId="8"/>
      <p:bldP build="whole" bldLvl="1" animBg="1" rev="0" advAuto="0" spid="246" grpId="9"/>
      <p:bldP build="whole" bldLvl="1" animBg="1" rev="0" advAuto="0" spid="242" grpId="2"/>
      <p:bldP build="whole" bldLvl="1" animBg="1" rev="0" advAuto="0" spid="242" grpId="3"/>
      <p:bldP build="whole" bldLvl="1" animBg="1" rev="0" advAuto="0" spid="240" grpId="1"/>
      <p:bldP build="whole" bldLvl="1" animBg="1" rev="0" advAuto="0" spid="248" grpId="10"/>
      <p:bldP build="whole" bldLvl="1" animBg="1" rev="0" advAuto="0" spid="247" grpId="5"/>
      <p:bldP build="whole" bldLvl="1" animBg="1" rev="0" advAuto="0" spid="245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5"/>
      <p:bldP build="whole" bldLvl="1" animBg="1" rev="0" advAuto="0" spid="263" grpId="6"/>
      <p:bldP build="whole" bldLvl="1" animBg="1" rev="0" advAuto="0" spid="259" grpId="2"/>
      <p:bldP build="whole" bldLvl="1" animBg="1" rev="0" advAuto="0" spid="261" grpId="3"/>
      <p:bldP build="whole" bldLvl="1" animBg="1" rev="0" advAuto="0" spid="264" grpId="7"/>
      <p:bldP build="whole" bldLvl="1" animBg="1" rev="0" advAuto="0" spid="266" grpId="1"/>
      <p:bldP build="whole" bldLvl="1" animBg="1" rev="0" advAuto="0" spid="265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3"/>
      <p:bldP build="whole" bldLvl="1" animBg="1" rev="0" advAuto="0" spid="276" grpId="6"/>
      <p:bldP build="whole" bldLvl="1" animBg="1" rev="0" advAuto="0" spid="271" grpId="1"/>
      <p:bldP build="whole" bldLvl="1" animBg="1" rev="0" advAuto="0" spid="275" grpId="4"/>
      <p:bldP build="whole" bldLvl="1" animBg="1" rev="0" advAuto="0" spid="275" grpId="5"/>
      <p:bldP build="whole" bldLvl="1" animBg="1" rev="0" advAuto="0" spid="27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6"/>
      <p:bldP build="whole" bldLvl="1" animBg="1" rev="0" advAuto="0" spid="282" grpId="1"/>
      <p:bldP build="whole" bldLvl="1" animBg="1" rev="0" advAuto="0" spid="284" grpId="2"/>
      <p:bldP build="whole" bldLvl="1" animBg="1" rev="0" advAuto="0" spid="286" grpId="4"/>
      <p:bldP build="whole" bldLvl="1" animBg="1" rev="0" advAuto="0" spid="286" grpId="5"/>
      <p:bldP build="whole" bldLvl="1" animBg="1" rev="0" advAuto="0" spid="288" grpId="3"/>
      <p:bldP build="whole" bldLvl="1" animBg="1" rev="0" advAuto="0" spid="289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3"/>
      <p:bldP build="whole" bldLvl="1" animBg="1" rev="0" advAuto="0" spid="295" grpId="1"/>
      <p:bldP build="whole" bldLvl="1" animBg="1" rev="0" advAuto="0" spid="296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0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1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2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3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3"/>
      <p:bldP build="whole" bldLvl="1" animBg="1" rev="0" advAuto="0" spid="311" grpId="2"/>
      <p:bldP build="whole" bldLvl="1" animBg="1" rev="0" advAuto="0" spid="3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1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0" grpId="3"/>
      <p:bldP build="whole" bldLvl="1" animBg="1" rev="0" advAuto="0" spid="131" grpId="4"/>
      <p:bldP build="whole" bldLvl="1" animBg="1" rev="0" advAuto="0" spid="128" grpId="1"/>
      <p:bldP build="whole" bldLvl="1" animBg="1" rev="0" advAuto="0" spid="13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9" grpId="2"/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  <p:bldP build="whole" bldLvl="1" animBg="1" rev="0" advAuto="0" spid="14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5" grpId="1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6" grpId="2"/>
      <p:bldP build="whole" bldLvl="1" animBg="1" rev="0" advAuto="0" spid="159" grpId="4"/>
      <p:bldP build="whole" bldLvl="1" animBg="1" rev="0" advAuto="0" spid="15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4"/>
      <p:bldP build="whole" bldLvl="1" animBg="1" rev="0" advAuto="0" spid="169" grpId="5"/>
      <p:bldP build="whole" bldLvl="1" animBg="1" rev="0" advAuto="0" spid="170" grpId="7"/>
      <p:bldP build="whole" bldLvl="1" animBg="1" rev="0" advAuto="0" spid="167" grpId="6"/>
      <p:bldP build="whole" bldLvl="1" animBg="1" rev="0" advAuto="0" spid="165" grpId="2"/>
      <p:bldP build="whole" bldLvl="1" animBg="1" rev="0" advAuto="0" spid="16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