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9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0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1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2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3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4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5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6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7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88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8" grpId="6"/>
      <p:bldP build="whole" bldLvl="1" animBg="1" rev="0" advAuto="0" spid="187" grpId="4"/>
      <p:bldP build="whole" bldLvl="1" animBg="1" rev="0" advAuto="0" spid="182" grpId="3"/>
      <p:bldP build="whole" bldLvl="1" animBg="1" rev="0" advAuto="0" spid="180" grpId="1"/>
      <p:bldP build="whole" bldLvl="1" animBg="1" rev="0" advAuto="0" spid="184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1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2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3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4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5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6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5"/>
      <p:bldP build="whole" bldLvl="1" animBg="1" rev="0" advAuto="0" spid="193" grpId="3"/>
      <p:bldP build="whole" bldLvl="1" animBg="1" rev="0" advAuto="0" spid="196" grpId="6"/>
      <p:bldP build="whole" bldLvl="1" animBg="1" rev="0" advAuto="0" spid="194" grpId="4"/>
      <p:bldP build="whole" bldLvl="1" animBg="1" rev="0" advAuto="0" spid="192" grpId="1"/>
      <p:bldP build="whole" bldLvl="1" animBg="1" rev="0" advAuto="0" spid="19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9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0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3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4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5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06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07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4"/>
      <p:bldP build="whole" bldLvl="1" animBg="1" rev="0" advAuto="0" spid="207" grpId="5"/>
      <p:bldP build="whole" bldLvl="1" animBg="1" rev="0" advAuto="0" spid="205" grpId="3"/>
      <p:bldP build="whole" bldLvl="1" animBg="1" rev="0" advAuto="0" spid="204" grpId="1"/>
      <p:bldP build="whole" bldLvl="1" animBg="1" rev="0" advAuto="0" spid="20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2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3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4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5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  <p:bldP build="whole" bldLvl="1" animBg="1" rev="0" advAuto="0" spid="214" grpId="2"/>
      <p:bldP build="whole" bldLvl="1" animBg="1" rev="0" advAuto="0" spid="215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8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19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4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5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26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27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28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29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0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9"/>
      <p:bldP build="whole" bldLvl="1" animBg="1" rev="0" advAuto="0" spid="226" grpId="1"/>
      <p:bldP build="whole" bldLvl="1" animBg="1" rev="0" advAuto="0" spid="229" grpId="3"/>
      <p:bldP build="whole" bldLvl="1" animBg="1" rev="0" advAuto="0" spid="224" grpId="4"/>
      <p:bldP build="whole" bldLvl="1" animBg="1" rev="0" advAuto="0" spid="227" grpId="2"/>
      <p:bldP build="whole" bldLvl="1" animBg="1" rev="0" advAuto="0" spid="225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36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37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0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1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2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3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4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5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46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47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48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6"/>
      <p:bldP build="whole" bldLvl="1" animBg="1" rev="0" advAuto="0" spid="242" grpId="2"/>
      <p:bldP build="whole" bldLvl="1" animBg="1" rev="0" advAuto="0" spid="242" grpId="3"/>
      <p:bldP build="whole" bldLvl="1" animBg="1" rev="0" advAuto="0" spid="245" grpId="7"/>
      <p:bldP build="whole" bldLvl="1" animBg="1" rev="0" advAuto="0" spid="248" grpId="10"/>
      <p:bldP build="whole" bldLvl="1" animBg="1" rev="0" advAuto="0" spid="247" grpId="5"/>
      <p:bldP build="whole" bldLvl="1" animBg="1" rev="0" advAuto="0" spid="246" grpId="8"/>
      <p:bldP build="whole" bldLvl="1" animBg="1" rev="0" advAuto="0" spid="246" grpId="9"/>
      <p:bldP build="whole" bldLvl="1" animBg="1" rev="0" advAuto="0" spid="240" grpId="1"/>
      <p:bldP build="whole" bldLvl="1" animBg="1" rev="0" advAuto="0" spid="243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1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2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56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1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2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3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4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5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66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7"/>
      <p:bldP build="whole" bldLvl="1" animBg="1" rev="0" advAuto="0" spid="266" grpId="1"/>
      <p:bldP build="whole" bldLvl="1" animBg="1" rev="0" advAuto="0" spid="263" grpId="5"/>
      <p:bldP build="whole" bldLvl="1" animBg="1" rev="0" advAuto="0" spid="265" grpId="4"/>
      <p:bldP build="whole" bldLvl="1" animBg="1" rev="0" advAuto="0" spid="263" grpId="6"/>
      <p:bldP build="whole" bldLvl="1" animBg="1" rev="0" advAuto="0" spid="259" grpId="2"/>
      <p:bldP build="whole" bldLvl="1" animBg="1" rev="0" advAuto="0" spid="261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1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2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3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4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5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7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4"/>
      <p:bldP build="whole" bldLvl="1" animBg="1" rev="0" advAuto="0" spid="271" grpId="1"/>
      <p:bldP build="whole" bldLvl="1" animBg="1" rev="0" advAuto="0" spid="275" grpId="5"/>
      <p:bldP build="whole" bldLvl="1" animBg="1" rev="0" advAuto="0" spid="276" grpId="6"/>
      <p:bldP build="whole" bldLvl="1" animBg="1" rev="0" advAuto="0" spid="277" grpId="3"/>
      <p:bldP build="whole" bldLvl="1" animBg="1" rev="0" advAuto="0" spid="273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2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4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5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86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87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88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89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6"/>
      <p:bldP build="whole" bldLvl="1" animBg="1" rev="0" advAuto="0" spid="282" grpId="1"/>
      <p:bldP build="whole" bldLvl="1" animBg="1" rev="0" advAuto="0" spid="284" grpId="2"/>
      <p:bldP build="whole" bldLvl="1" animBg="1" rev="0" advAuto="0" spid="286" grpId="4"/>
      <p:bldP build="whole" bldLvl="1" animBg="1" rev="0" advAuto="0" spid="286" grpId="5"/>
      <p:bldP build="whole" bldLvl="1" animBg="1" rev="0" advAuto="0" spid="288" grpId="3"/>
      <p:bldP build="whole" bldLvl="1" animBg="1" rev="0" advAuto="0" spid="289" grpId="7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5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6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7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298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2"/>
      <p:bldP build="whole" bldLvl="1" animBg="1" rev="0" advAuto="0" spid="298" grpId="3"/>
      <p:bldP build="whole" bldLvl="1" animBg="1" rev="0" advAuto="0" spid="29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4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4"/>
      <p:bldP build="whole" bldLvl="1" animBg="1" rev="0" advAuto="0" spid="133" grpId="5"/>
      <p:bldP build="whole" bldLvl="1" animBg="1" rev="0" advAuto="0" spid="130" grpId="3"/>
      <p:bldP build="whole" bldLvl="1" animBg="1" rev="0" advAuto="0" spid="129" grpId="2"/>
      <p:bldP build="whole" bldLvl="1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7"/>
      <p:bldP build="whole" bldLvl="1" animBg="1" rev="0" advAuto="0" spid="137" grpId="1"/>
      <p:bldP build="whole" bldLvl="1" animBg="1" rev="0" advAuto="0" spid="139" grpId="2"/>
      <p:bldP build="whole" bldLvl="1" animBg="1" rev="0" advAuto="0" spid="137" grpId="3"/>
      <p:bldP build="whole" bldLvl="1" animBg="1" rev="0" advAuto="0" spid="139" grpId="4"/>
      <p:bldP build="whole" bldLvl="1" animBg="1" rev="0" advAuto="0" spid="138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5"/>
      <p:bldP build="whole" bldLvl="1" animBg="1" rev="0" advAuto="0" spid="147" grpId="6"/>
      <p:bldP build="whole" bldLvl="1" animBg="1" rev="0" advAuto="0" spid="145" grpId="1"/>
      <p:bldP build="whole" bldLvl="1" animBg="1" rev="0" advAuto="0" spid="146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  <p:bldP build="whole" bldLvl="1" animBg="1" rev="0" advAuto="0" spid="156" grpId="2"/>
      <p:bldP build="whole" bldLvl="1" animBg="1" rev="0" advAuto="0" spid="158" grpId="3"/>
      <p:bldP build="whole" bldLvl="1" animBg="1" rev="0" advAuto="0" spid="159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1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http://bit.ly/postgresql-esgi-1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69" grpId="5"/>
      <p:bldP build="whole" bldLvl="1" animBg="1" rev="0" advAuto="0" spid="167" grpId="6"/>
      <p:bldP build="whole" bldLvl="1" animBg="1" rev="0" advAuto="0" spid="170" grpId="7"/>
      <p:bldP build="whole" bldLvl="1" animBg="1" rev="0" advAuto="0" spid="168" grpId="3"/>
      <p:bldP build="whole" bldLvl="1" animBg="1" rev="0" advAuto="0" spid="166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