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6" r:id="rId9"/>
    <p:sldId id="274" r:id="rId10"/>
    <p:sldId id="272" r:id="rId11"/>
    <p:sldId id="273" r:id="rId12"/>
    <p:sldId id="268" r:id="rId13"/>
    <p:sldId id="269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zikrillah sp" initials="ds" lastIdx="1" clrIdx="0">
    <p:extLst>
      <p:ext uri="{19B8F6BF-5375-455C-9EA6-DF929625EA0E}">
        <p15:presenceInfo xmlns:p15="http://schemas.microsoft.com/office/powerpoint/2012/main" userId="e2e03a0558889b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354135"/>
    <a:srgbClr val="996633"/>
    <a:srgbClr val="B9A985"/>
    <a:srgbClr val="23195D"/>
    <a:srgbClr val="808080"/>
    <a:srgbClr val="FF66FF"/>
    <a:srgbClr val="0000CC"/>
    <a:srgbClr val="160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zikrillah sp" userId="e2e03a0558889b21" providerId="LiveId" clId="{C9B70CF2-BD29-4316-8D38-63C91900D4B2}"/>
    <pc:docChg chg="modSld">
      <pc:chgData name="dzikrillah sp" userId="e2e03a0558889b21" providerId="LiveId" clId="{C9B70CF2-BD29-4316-8D38-63C91900D4B2}" dt="2021-06-05T19:19:19.085" v="3" actId="14100"/>
      <pc:docMkLst>
        <pc:docMk/>
      </pc:docMkLst>
      <pc:sldChg chg="modSp mod">
        <pc:chgData name="dzikrillah sp" userId="e2e03a0558889b21" providerId="LiveId" clId="{C9B70CF2-BD29-4316-8D38-63C91900D4B2}" dt="2021-06-05T19:19:19.085" v="3" actId="14100"/>
        <pc:sldMkLst>
          <pc:docMk/>
          <pc:sldMk cId="2297778335" sldId="258"/>
        </pc:sldMkLst>
        <pc:spChg chg="mod">
          <ac:chgData name="dzikrillah sp" userId="e2e03a0558889b21" providerId="LiveId" clId="{C9B70CF2-BD29-4316-8D38-63C91900D4B2}" dt="2021-06-05T19:19:09.345" v="2" actId="14100"/>
          <ac:spMkLst>
            <pc:docMk/>
            <pc:sldMk cId="2297778335" sldId="258"/>
            <ac:spMk id="2" creationId="{7691F10D-237F-4496-99CF-F15AE17C130F}"/>
          </ac:spMkLst>
        </pc:spChg>
        <pc:spChg chg="mod">
          <ac:chgData name="dzikrillah sp" userId="e2e03a0558889b21" providerId="LiveId" clId="{C9B70CF2-BD29-4316-8D38-63C91900D4B2}" dt="2021-06-05T19:19:19.085" v="3" actId="14100"/>
          <ac:spMkLst>
            <pc:docMk/>
            <pc:sldMk cId="2297778335" sldId="258"/>
            <ac:spMk id="14" creationId="{00000000-0000-0000-0000-000000000000}"/>
          </ac:spMkLst>
        </pc:spChg>
        <pc:cxnChg chg="mod">
          <ac:chgData name="dzikrillah sp" userId="e2e03a0558889b21" providerId="LiveId" clId="{C9B70CF2-BD29-4316-8D38-63C91900D4B2}" dt="2021-06-05T19:19:09.345" v="2" actId="14100"/>
          <ac:cxnSpMkLst>
            <pc:docMk/>
            <pc:sldMk cId="2297778335" sldId="258"/>
            <ac:cxnSpMk id="26" creationId="{4DFCBD28-6D59-46F8-94AC-CE07D5A57CB6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INDOAPRIL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Mei</c:v>
                </c:pt>
                <c:pt idx="1">
                  <c:v>Juni</c:v>
                </c:pt>
                <c:pt idx="2">
                  <c:v>Juli</c:v>
                </c:pt>
                <c:pt idx="3">
                  <c:v>Agustus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E1-49C6-8D10-7451D84F4B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Mei</c:v>
                </c:pt>
                <c:pt idx="1">
                  <c:v>Juni</c:v>
                </c:pt>
                <c:pt idx="2">
                  <c:v>Juli</c:v>
                </c:pt>
                <c:pt idx="3">
                  <c:v>Agustus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4E1-49C6-8D10-7451D84F4B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7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7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Mei</c:v>
                </c:pt>
                <c:pt idx="1">
                  <c:v>Juni</c:v>
                </c:pt>
                <c:pt idx="2">
                  <c:v>Juli</c:v>
                </c:pt>
                <c:pt idx="3">
                  <c:v>Agustus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E1-49C6-8D10-7451D84F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81766896"/>
        <c:axId val="-1681770704"/>
      </c:barChart>
      <c:catAx>
        <c:axId val="-168176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681770704"/>
        <c:crosses val="autoZero"/>
        <c:auto val="1"/>
        <c:lblAlgn val="ctr"/>
        <c:lblOffset val="100"/>
        <c:noMultiLvlLbl val="0"/>
      </c:catAx>
      <c:valAx>
        <c:axId val="-168177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68176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15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4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8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852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565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56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912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54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155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270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456A-D798-4B7E-8702-B5C7188A9215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A5BE-8F44-433C-B886-AE9FFF444E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96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.xml"/><Relationship Id="rId3" Type="http://schemas.openxmlformats.org/officeDocument/2006/relationships/slide" Target="slide6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8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725715" y="618565"/>
            <a:ext cx="10943771" cy="5867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ounded Rectangle 10"/>
          <p:cNvSpPr/>
          <p:nvPr/>
        </p:nvSpPr>
        <p:spPr>
          <a:xfrm>
            <a:off x="3050386" y="3243050"/>
            <a:ext cx="5888026" cy="41642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KS-</a:t>
            </a:r>
            <a:r>
              <a:rPr lang="en-US" dirty="0">
                <a:solidFill>
                  <a:schemeClr val="tx1"/>
                </a:solidFill>
              </a:rPr>
              <a:t>*******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 flipV="1">
            <a:off x="5165951" y="1089212"/>
            <a:ext cx="1860097" cy="1748236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537" y="1051007"/>
            <a:ext cx="1759083" cy="1832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11744" y="3569656"/>
            <a:ext cx="156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Username</a:t>
            </a:r>
            <a:endParaRPr lang="id-ID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111744" y="4709153"/>
            <a:ext cx="131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</a:t>
            </a:r>
            <a:endParaRPr lang="id-ID" sz="2000" dirty="0"/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xmlns="" id="{BDDAB800-73A1-4E32-9449-988625144A05}"/>
              </a:ext>
            </a:extLst>
          </p:cNvPr>
          <p:cNvSpPr/>
          <p:nvPr/>
        </p:nvSpPr>
        <p:spPr>
          <a:xfrm>
            <a:off x="3050386" y="4346103"/>
            <a:ext cx="5888026" cy="4164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********************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3" action="ppaction://hlinksldjump"/>
            <a:extLst>
              <a:ext uri="{FF2B5EF4-FFF2-40B4-BE49-F238E27FC236}">
                <a16:creationId xmlns:a16="http://schemas.microsoft.com/office/drawing/2014/main" xmlns="" id="{64E2FBA9-D0D3-487A-9F44-6EEE67ACDC05}"/>
              </a:ext>
            </a:extLst>
          </p:cNvPr>
          <p:cNvSpPr/>
          <p:nvPr/>
        </p:nvSpPr>
        <p:spPr>
          <a:xfrm>
            <a:off x="6319280" y="5120723"/>
            <a:ext cx="1413534" cy="4164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Cancel</a:t>
            </a:r>
            <a:endParaRPr lang="id-ID" sz="2000" b="1" dirty="0">
              <a:ln w="9525">
                <a:noFill/>
                <a:prstDash val="solid"/>
              </a:ln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xmlns="" id="{395E31C2-8B8C-49F4-9A9E-35E36FC8682D}"/>
              </a:ext>
            </a:extLst>
          </p:cNvPr>
          <p:cNvSpPr/>
          <p:nvPr/>
        </p:nvSpPr>
        <p:spPr>
          <a:xfrm>
            <a:off x="4702545" y="5120723"/>
            <a:ext cx="1413534" cy="4164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id-ID" sz="2000" b="1" dirty="0">
              <a:ln w="9525">
                <a:noFill/>
                <a:prstDash val="solid"/>
              </a:ln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Flowchart: Connector 15"/>
          <p:cNvSpPr/>
          <p:nvPr/>
        </p:nvSpPr>
        <p:spPr>
          <a:xfrm flipV="1">
            <a:off x="2670795" y="3145260"/>
            <a:ext cx="612000" cy="61200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lowchart: Connector 17"/>
          <p:cNvSpPr/>
          <p:nvPr/>
        </p:nvSpPr>
        <p:spPr>
          <a:xfrm flipV="1">
            <a:off x="2675021" y="4248313"/>
            <a:ext cx="612000" cy="61200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11" y="3176178"/>
            <a:ext cx="528119" cy="5501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91" y="4313022"/>
            <a:ext cx="429213" cy="4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326" y="427059"/>
            <a:ext cx="10943771" cy="5892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785903" y="674375"/>
            <a:ext cx="10943771" cy="589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hlinkClick r:id="rId2" action="ppaction://hlinksldjump"/>
          </p:cNvPr>
          <p:cNvSpPr/>
          <p:nvPr/>
        </p:nvSpPr>
        <p:spPr>
          <a:xfrm>
            <a:off x="11226027" y="427059"/>
            <a:ext cx="503648" cy="2473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+mj-lt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54432" y="704244"/>
            <a:ext cx="411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Laporan</a:t>
            </a:r>
            <a:r>
              <a:rPr lang="en-US" sz="2800" b="1" dirty="0"/>
              <a:t> </a:t>
            </a:r>
            <a:r>
              <a:rPr lang="en-US" sz="2800" b="1" dirty="0" err="1"/>
              <a:t>Penjualan</a:t>
            </a:r>
            <a:r>
              <a:rPr lang="en-US" sz="2800" b="1" dirty="0"/>
              <a:t> Barang</a:t>
            </a:r>
            <a:r>
              <a:rPr lang="id-ID" sz="2800" b="1" dirty="0"/>
              <a:t>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5902" y="1243046"/>
            <a:ext cx="666379" cy="5324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2404"/>
              </p:ext>
            </p:extLst>
          </p:nvPr>
        </p:nvGraphicFramePr>
        <p:xfrm>
          <a:off x="1651840" y="1418698"/>
          <a:ext cx="9953816" cy="33230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1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5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942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5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2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3549">
                  <a:extLst>
                    <a:ext uri="{9D8B030D-6E8A-4147-A177-3AD203B41FA5}">
                      <a16:colId xmlns:a16="http://schemas.microsoft.com/office/drawing/2014/main" xmlns="" val="857831344"/>
                    </a:ext>
                  </a:extLst>
                </a:gridCol>
                <a:gridCol w="16002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9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Tanggal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No. </a:t>
                      </a:r>
                      <a:r>
                        <a:rPr lang="en-US" sz="1600" dirty="0" err="1"/>
                        <a:t>Penjualan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Kode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Nama Item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Modal (Rp)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Jual</a:t>
                      </a:r>
                      <a:r>
                        <a:rPr lang="en-US" sz="1600" dirty="0"/>
                        <a:t> (Rp)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Jumlah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Untung</a:t>
                      </a:r>
                      <a:r>
                        <a:rPr lang="en-US" sz="1600" dirty="0"/>
                        <a:t> (Rp)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629412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704456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6800887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463792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5512021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367682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C440E895-ADB7-4C04-975A-BE64F8E76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46762"/>
              </p:ext>
            </p:extLst>
          </p:nvPr>
        </p:nvGraphicFramePr>
        <p:xfrm>
          <a:off x="6505110" y="4808948"/>
          <a:ext cx="5100546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0372">
                  <a:extLst>
                    <a:ext uri="{9D8B030D-6E8A-4147-A177-3AD203B41FA5}">
                      <a16:colId xmlns:a16="http://schemas.microsoft.com/office/drawing/2014/main" xmlns="" val="4254629580"/>
                    </a:ext>
                  </a:extLst>
                </a:gridCol>
                <a:gridCol w="1063936">
                  <a:extLst>
                    <a:ext uri="{9D8B030D-6E8A-4147-A177-3AD203B41FA5}">
                      <a16:colId xmlns:a16="http://schemas.microsoft.com/office/drawing/2014/main" xmlns="" val="671132942"/>
                    </a:ext>
                  </a:extLst>
                </a:gridCol>
                <a:gridCol w="545379">
                  <a:extLst>
                    <a:ext uri="{9D8B030D-6E8A-4147-A177-3AD203B41FA5}">
                      <a16:colId xmlns:a16="http://schemas.microsoft.com/office/drawing/2014/main" xmlns="" val="3047514748"/>
                    </a:ext>
                  </a:extLst>
                </a:gridCol>
                <a:gridCol w="1550859">
                  <a:extLst>
                    <a:ext uri="{9D8B030D-6E8A-4147-A177-3AD203B41FA5}">
                      <a16:colId xmlns:a16="http://schemas.microsoft.com/office/drawing/2014/main" xmlns="" val="227055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OMSET PENJUALAN: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9181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967DD2F-FC0A-4AEF-89CD-3D62171C1D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8" y="743343"/>
            <a:ext cx="443204" cy="443204"/>
          </a:xfrm>
          <a:prstGeom prst="rect">
            <a:avLst/>
          </a:prstGeom>
        </p:spPr>
      </p:pic>
      <p:sp>
        <p:nvSpPr>
          <p:cNvPr id="12" name="Flowchart: Connector 11">
            <a:hlinkClick r:id="rId4" action="ppaction://hlinksldjump"/>
            <a:extLst>
              <a:ext uri="{FF2B5EF4-FFF2-40B4-BE49-F238E27FC236}">
                <a16:creationId xmlns:a16="http://schemas.microsoft.com/office/drawing/2014/main" xmlns="" id="{C1BC02D5-5F55-4DF1-83F0-1AF87DFC7AF8}"/>
              </a:ext>
            </a:extLst>
          </p:cNvPr>
          <p:cNvSpPr/>
          <p:nvPr/>
        </p:nvSpPr>
        <p:spPr>
          <a:xfrm rot="10800000">
            <a:off x="11205492" y="6022415"/>
            <a:ext cx="524182" cy="54476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Left Arrow 65">
            <a:hlinkClick r:id="rId4" action="ppaction://hlinksldjump"/>
            <a:extLst>
              <a:ext uri="{FF2B5EF4-FFF2-40B4-BE49-F238E27FC236}">
                <a16:creationId xmlns:a16="http://schemas.microsoft.com/office/drawing/2014/main" xmlns="" id="{DF728EFC-FA48-4D45-A00B-A5F7898DE7FE}"/>
              </a:ext>
            </a:extLst>
          </p:cNvPr>
          <p:cNvSpPr/>
          <p:nvPr/>
        </p:nvSpPr>
        <p:spPr>
          <a:xfrm>
            <a:off x="11318241" y="6174122"/>
            <a:ext cx="287415" cy="23866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85903" y="1229599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785903" y="674375"/>
            <a:ext cx="10943771" cy="589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hlinkClick r:id="rId2" action="ppaction://hlinksldjump"/>
          </p:cNvPr>
          <p:cNvSpPr/>
          <p:nvPr/>
        </p:nvSpPr>
        <p:spPr>
          <a:xfrm>
            <a:off x="11226027" y="427059"/>
            <a:ext cx="503648" cy="2473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+mj-lt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54433" y="704244"/>
            <a:ext cx="425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Laporan</a:t>
            </a:r>
            <a:r>
              <a:rPr lang="en-US" sz="2800" b="1" dirty="0"/>
              <a:t> </a:t>
            </a:r>
            <a:r>
              <a:rPr lang="en-US" sz="2800" b="1" dirty="0" err="1"/>
              <a:t>Pembelian</a:t>
            </a:r>
            <a:r>
              <a:rPr lang="en-US" sz="2800" b="1" dirty="0"/>
              <a:t> Barang</a:t>
            </a:r>
            <a:r>
              <a:rPr lang="id-ID" sz="2800" b="1" dirty="0"/>
              <a:t>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5902" y="1243046"/>
            <a:ext cx="666379" cy="5324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45641"/>
              </p:ext>
            </p:extLst>
          </p:nvPr>
        </p:nvGraphicFramePr>
        <p:xfrm>
          <a:off x="1591651" y="1427775"/>
          <a:ext cx="10014005" cy="3076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27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0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57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67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69018">
                  <a:extLst>
                    <a:ext uri="{9D8B030D-6E8A-4147-A177-3AD203B41FA5}">
                      <a16:colId xmlns:a16="http://schemas.microsoft.com/office/drawing/2014/main" xmlns="" val="857831344"/>
                    </a:ext>
                  </a:extLst>
                </a:gridCol>
                <a:gridCol w="209307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9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Kode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Nama Item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Harga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Jumlah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Pengeluaran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629412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704456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6800887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463792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5512021"/>
                  </a:ext>
                </a:extLst>
              </a:tr>
              <a:tr h="3344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367682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C440E895-ADB7-4C04-975A-BE64F8E76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06395"/>
              </p:ext>
            </p:extLst>
          </p:nvPr>
        </p:nvGraphicFramePr>
        <p:xfrm>
          <a:off x="5803237" y="4543730"/>
          <a:ext cx="580241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3268">
                  <a:extLst>
                    <a:ext uri="{9D8B030D-6E8A-4147-A177-3AD203B41FA5}">
                      <a16:colId xmlns:a16="http://schemas.microsoft.com/office/drawing/2014/main" xmlns="" val="4254629580"/>
                    </a:ext>
                  </a:extLst>
                </a:gridCol>
                <a:gridCol w="1171999">
                  <a:extLst>
                    <a:ext uri="{9D8B030D-6E8A-4147-A177-3AD203B41FA5}">
                      <a16:colId xmlns:a16="http://schemas.microsoft.com/office/drawing/2014/main" xmlns="" val="671132942"/>
                    </a:ext>
                  </a:extLst>
                </a:gridCol>
                <a:gridCol w="2097152">
                  <a:extLst>
                    <a:ext uri="{9D8B030D-6E8A-4147-A177-3AD203B41FA5}">
                      <a16:colId xmlns:a16="http://schemas.microsoft.com/office/drawing/2014/main" xmlns="" val="227055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PENGELUARAN: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9181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967DD2F-FC0A-4AEF-89CD-3D62171C1D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8" y="743343"/>
            <a:ext cx="443204" cy="443204"/>
          </a:xfrm>
          <a:prstGeom prst="rect">
            <a:avLst/>
          </a:prstGeom>
        </p:spPr>
      </p:pic>
      <p:sp>
        <p:nvSpPr>
          <p:cNvPr id="12" name="Flowchart: Connector 11">
            <a:hlinkClick r:id="rId4" action="ppaction://hlinksldjump"/>
            <a:extLst>
              <a:ext uri="{FF2B5EF4-FFF2-40B4-BE49-F238E27FC236}">
                <a16:creationId xmlns:a16="http://schemas.microsoft.com/office/drawing/2014/main" xmlns="" id="{060A65C6-0784-4223-9F63-B8A7C0355C99}"/>
              </a:ext>
            </a:extLst>
          </p:cNvPr>
          <p:cNvSpPr/>
          <p:nvPr/>
        </p:nvSpPr>
        <p:spPr>
          <a:xfrm rot="10800000">
            <a:off x="11205492" y="6022415"/>
            <a:ext cx="524182" cy="54476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Left Arrow 65">
            <a:hlinkClick r:id="rId4" action="ppaction://hlinksldjump"/>
            <a:extLst>
              <a:ext uri="{FF2B5EF4-FFF2-40B4-BE49-F238E27FC236}">
                <a16:creationId xmlns:a16="http://schemas.microsoft.com/office/drawing/2014/main" xmlns="" id="{DCDC55B9-E4DB-47D1-9CEF-1F31B4260AA7}"/>
              </a:ext>
            </a:extLst>
          </p:cNvPr>
          <p:cNvSpPr/>
          <p:nvPr/>
        </p:nvSpPr>
        <p:spPr>
          <a:xfrm>
            <a:off x="11318241" y="6174122"/>
            <a:ext cx="287415" cy="23866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85903" y="1229599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785903" y="674375"/>
            <a:ext cx="10943771" cy="589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hlinkClick r:id="rId2" action="ppaction://hlinksldjump"/>
          </p:cNvPr>
          <p:cNvSpPr/>
          <p:nvPr/>
        </p:nvSpPr>
        <p:spPr>
          <a:xfrm>
            <a:off x="11226027" y="427059"/>
            <a:ext cx="503648" cy="2473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+mj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X</a:t>
            </a:r>
            <a:endParaRPr lang="id-ID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89091" y="725743"/>
            <a:ext cx="230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Laporan </a:t>
            </a:r>
            <a:r>
              <a:rPr lang="en-US" sz="2800" b="1" dirty="0"/>
              <a:t>Akhir</a:t>
            </a:r>
            <a:r>
              <a:rPr lang="id-ID" sz="2800" b="1" dirty="0"/>
              <a:t>  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6" y="742887"/>
            <a:ext cx="443204" cy="443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5902" y="1243046"/>
            <a:ext cx="666379" cy="5324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2099"/>
              </p:ext>
            </p:extLst>
          </p:nvPr>
        </p:nvGraphicFramePr>
        <p:xfrm>
          <a:off x="1544494" y="1417858"/>
          <a:ext cx="9773747" cy="4043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344">
                  <a:extLst>
                    <a:ext uri="{9D8B030D-6E8A-4147-A177-3AD203B41FA5}">
                      <a16:colId xmlns:a16="http://schemas.microsoft.com/office/drawing/2014/main" xmlns="" val="1030288742"/>
                    </a:ext>
                  </a:extLst>
                </a:gridCol>
                <a:gridCol w="1220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3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188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96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19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Bulan</a:t>
                      </a:r>
                      <a:r>
                        <a:rPr lang="en-US" sz="1800" dirty="0"/>
                        <a:t> Ke-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Pemasukan perbulan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Pengeluaran perbulan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Keterangan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6853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7397661"/>
                  </a:ext>
                </a:extLst>
              </a:tr>
            </a:tbl>
          </a:graphicData>
        </a:graphic>
      </p:graphicFrame>
      <p:sp>
        <p:nvSpPr>
          <p:cNvPr id="12" name="Flowchart: Connector 11">
            <a:hlinkClick r:id="rId4" action="ppaction://hlinksldjump"/>
            <a:extLst>
              <a:ext uri="{FF2B5EF4-FFF2-40B4-BE49-F238E27FC236}">
                <a16:creationId xmlns:a16="http://schemas.microsoft.com/office/drawing/2014/main" xmlns="" id="{0CAA4F49-0838-4A81-8E5A-483232929E44}"/>
              </a:ext>
            </a:extLst>
          </p:cNvPr>
          <p:cNvSpPr/>
          <p:nvPr/>
        </p:nvSpPr>
        <p:spPr>
          <a:xfrm rot="10800000">
            <a:off x="11205492" y="6022415"/>
            <a:ext cx="524182" cy="54476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Left Arrow 65">
            <a:hlinkClick r:id="rId4" action="ppaction://hlinksldjump"/>
            <a:extLst>
              <a:ext uri="{FF2B5EF4-FFF2-40B4-BE49-F238E27FC236}">
                <a16:creationId xmlns:a16="http://schemas.microsoft.com/office/drawing/2014/main" xmlns="" id="{6C3F8456-E2DF-49AD-BBD4-DFEBB1EBDD52}"/>
              </a:ext>
            </a:extLst>
          </p:cNvPr>
          <p:cNvSpPr/>
          <p:nvPr/>
        </p:nvSpPr>
        <p:spPr>
          <a:xfrm>
            <a:off x="11318241" y="6174122"/>
            <a:ext cx="287415" cy="23866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85903" y="1229599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785903" y="674375"/>
            <a:ext cx="10943771" cy="589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hlinkClick r:id="rId2" action="ppaction://hlinksldjump"/>
          </p:cNvPr>
          <p:cNvSpPr/>
          <p:nvPr/>
        </p:nvSpPr>
        <p:spPr>
          <a:xfrm>
            <a:off x="11226027" y="427059"/>
            <a:ext cx="503648" cy="2473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+mj-lt"/>
              </a:rPr>
              <a:t>X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85903" y="1229599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96220" y="719826"/>
            <a:ext cx="160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/>
              <a:t>Laporan   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6" y="742887"/>
            <a:ext cx="443204" cy="443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5902" y="1243046"/>
            <a:ext cx="666379" cy="5324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4" name="Chart 63"/>
          <p:cNvGraphicFramePr/>
          <p:nvPr>
            <p:extLst>
              <p:ext uri="{D42A27DB-BD31-4B8C-83A1-F6EECF244321}">
                <p14:modId xmlns:p14="http://schemas.microsoft.com/office/powerpoint/2010/main" val="848773515"/>
              </p:ext>
            </p:extLst>
          </p:nvPr>
        </p:nvGraphicFramePr>
        <p:xfrm>
          <a:off x="2046514" y="1243046"/>
          <a:ext cx="8128000" cy="5324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Flowchart: Connector 64">
            <a:hlinkClick r:id="rId5" action="ppaction://hlinksldjump"/>
          </p:cNvPr>
          <p:cNvSpPr/>
          <p:nvPr/>
        </p:nvSpPr>
        <p:spPr>
          <a:xfrm rot="10800000">
            <a:off x="11205492" y="6022415"/>
            <a:ext cx="524182" cy="54476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Left Arrow 65">
            <a:hlinkClick r:id="rId5" action="ppaction://hlinksldjump"/>
          </p:cNvPr>
          <p:cNvSpPr/>
          <p:nvPr/>
        </p:nvSpPr>
        <p:spPr>
          <a:xfrm>
            <a:off x="11318241" y="6174122"/>
            <a:ext cx="287415" cy="23866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85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756293" y="666563"/>
            <a:ext cx="10913727" cy="580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359958" y="2113240"/>
            <a:ext cx="7657801" cy="4231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Flowchart: Terminator 29">
            <a:hlinkClick r:id="rId2" action="ppaction://hlinksldjump"/>
          </p:cNvPr>
          <p:cNvSpPr/>
          <p:nvPr/>
        </p:nvSpPr>
        <p:spPr>
          <a:xfrm>
            <a:off x="2585990" y="2448682"/>
            <a:ext cx="2111188" cy="85872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lowchart: Terminator 30">
            <a:hlinkClick r:id="rId3" action="ppaction://hlinksldjump"/>
          </p:cNvPr>
          <p:cNvSpPr/>
          <p:nvPr/>
        </p:nvSpPr>
        <p:spPr>
          <a:xfrm>
            <a:off x="7423981" y="2448682"/>
            <a:ext cx="2111188" cy="85872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lowchart: Terminator 31">
            <a:hlinkClick r:id="rId4" action="ppaction://hlinksldjump"/>
          </p:cNvPr>
          <p:cNvSpPr/>
          <p:nvPr/>
        </p:nvSpPr>
        <p:spPr>
          <a:xfrm>
            <a:off x="5040406" y="2448682"/>
            <a:ext cx="2111188" cy="85872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85" y="2585734"/>
            <a:ext cx="572651" cy="557458"/>
          </a:xfrm>
          <a:prstGeom prst="rect">
            <a:avLst/>
          </a:prstGeom>
        </p:spPr>
      </p:pic>
      <p:pic>
        <p:nvPicPr>
          <p:cNvPr id="35" name="Picture 3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7" y="2445892"/>
            <a:ext cx="831534" cy="831534"/>
          </a:xfrm>
          <a:prstGeom prst="rect">
            <a:avLst/>
          </a:prstGeom>
        </p:spPr>
      </p:pic>
      <p:pic>
        <p:nvPicPr>
          <p:cNvPr id="36" name="Picture 3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66" y="2394880"/>
            <a:ext cx="930358" cy="93035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097614" y="3292833"/>
            <a:ext cx="763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0157" y="3293608"/>
            <a:ext cx="113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Barang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94474" y="3292833"/>
            <a:ext cx="1475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Transaksi</a:t>
            </a:r>
          </a:p>
        </p:txBody>
      </p:sp>
      <p:sp>
        <p:nvSpPr>
          <p:cNvPr id="41" name="Flowchart: Terminator 40">
            <a:hlinkClick r:id="rId8" action="ppaction://hlinksldjump"/>
          </p:cNvPr>
          <p:cNvSpPr/>
          <p:nvPr/>
        </p:nvSpPr>
        <p:spPr>
          <a:xfrm>
            <a:off x="6488973" y="3789121"/>
            <a:ext cx="2111188" cy="85872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Flowchart: Terminator 41">
            <a:hlinkClick r:id="rId9" action="ppaction://hlinksldjump"/>
          </p:cNvPr>
          <p:cNvSpPr/>
          <p:nvPr/>
        </p:nvSpPr>
        <p:spPr>
          <a:xfrm>
            <a:off x="3671045" y="3778653"/>
            <a:ext cx="2111188" cy="85872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6" name="Picture 4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04" y="3898098"/>
            <a:ext cx="689474" cy="689474"/>
          </a:xfrm>
          <a:prstGeom prst="rect">
            <a:avLst/>
          </a:prstGeom>
        </p:spPr>
      </p:pic>
      <p:pic>
        <p:nvPicPr>
          <p:cNvPr id="47" name="Picture 4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94" y="3879112"/>
            <a:ext cx="678740" cy="67874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008160" y="4654030"/>
            <a:ext cx="131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Laporan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71256" y="4627792"/>
            <a:ext cx="151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Pelanggan</a:t>
            </a:r>
            <a:r>
              <a:rPr lang="id-ID" sz="2000" b="1" dirty="0">
                <a:latin typeface="+mj-lt"/>
              </a:rPr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83541" y="1056824"/>
            <a:ext cx="4693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 dirty="0">
                <a:latin typeface="Rockwell Extra Bold" panose="02060903040505020403" pitchFamily="18" charset="0"/>
              </a:rPr>
              <a:t>  </a:t>
            </a:r>
            <a:r>
              <a:rPr lang="id-ID" sz="4400" b="1" dirty="0">
                <a:latin typeface="Rockwell Extra Bold" panose="02060903040505020403" pitchFamily="18" charset="0"/>
              </a:rPr>
              <a:t>INDOAPRIL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3" y="229187"/>
            <a:ext cx="2074212" cy="2074212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2588559" y="1906997"/>
            <a:ext cx="3744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hlinkClick r:id="rId13" action="ppaction://hlinksldjump"/>
            <a:extLst>
              <a:ext uri="{FF2B5EF4-FFF2-40B4-BE49-F238E27FC236}">
                <a16:creationId xmlns:a16="http://schemas.microsoft.com/office/drawing/2014/main" xmlns="" id="{3EB05F29-D543-449A-A5A5-A42AB8187F36}"/>
              </a:ext>
            </a:extLst>
          </p:cNvPr>
          <p:cNvSpPr/>
          <p:nvPr/>
        </p:nvSpPr>
        <p:spPr>
          <a:xfrm>
            <a:off x="5044786" y="4981184"/>
            <a:ext cx="2111188" cy="85872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B2C17E2-3B38-41A9-A568-BA7D34384ADB}"/>
              </a:ext>
            </a:extLst>
          </p:cNvPr>
          <p:cNvSpPr txBox="1"/>
          <p:nvPr/>
        </p:nvSpPr>
        <p:spPr>
          <a:xfrm>
            <a:off x="5722135" y="5856088"/>
            <a:ext cx="1286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2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og</a:t>
            </a: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 Out</a:t>
            </a:r>
            <a:endParaRPr lang="id-ID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1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41" y="5147849"/>
            <a:ext cx="605118" cy="6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825052" y="701610"/>
            <a:ext cx="10943771" cy="58979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hlinkClick r:id="rId2" action="ppaction://hlinksldjump"/>
          </p:cNvPr>
          <p:cNvSpPr/>
          <p:nvPr/>
        </p:nvSpPr>
        <p:spPr>
          <a:xfrm>
            <a:off x="11265175" y="432722"/>
            <a:ext cx="503648" cy="268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+mj-lt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45321" y="667825"/>
            <a:ext cx="222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/>
              <a:t>Transaksi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3" y="648351"/>
            <a:ext cx="707226" cy="70722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25591"/>
              </p:ext>
            </p:extLst>
          </p:nvPr>
        </p:nvGraphicFramePr>
        <p:xfrm>
          <a:off x="1452279" y="2478781"/>
          <a:ext cx="7773001" cy="3220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86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5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00">
                  <a:extLst>
                    <a:ext uri="{9D8B030D-6E8A-4147-A177-3AD203B41FA5}">
                      <a16:colId xmlns:a16="http://schemas.microsoft.com/office/drawing/2014/main" xmlns="" val="257840047"/>
                    </a:ext>
                  </a:extLst>
                </a:gridCol>
              </a:tblGrid>
              <a:tr h="64419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Kode</a:t>
                      </a:r>
                      <a:r>
                        <a:rPr lang="id-ID" dirty="0"/>
                        <a:t> </a:t>
                      </a:r>
                      <a:r>
                        <a:rPr lang="en-US" dirty="0"/>
                        <a:t>Item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Item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12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 1.</a:t>
                      </a:r>
                      <a:r>
                        <a:rPr lang="id-ID" baseline="0" dirty="0"/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12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12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112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112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8112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8112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25052" y="1243046"/>
            <a:ext cx="627229" cy="5385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91F10D-237F-4496-99CF-F15AE17C130F}"/>
              </a:ext>
            </a:extLst>
          </p:cNvPr>
          <p:cNvSpPr/>
          <p:nvPr/>
        </p:nvSpPr>
        <p:spPr>
          <a:xfrm>
            <a:off x="1452281" y="5699761"/>
            <a:ext cx="7803479" cy="899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067679-F256-4A00-9C89-9810185940D2}"/>
              </a:ext>
            </a:extLst>
          </p:cNvPr>
          <p:cNvSpPr/>
          <p:nvPr/>
        </p:nvSpPr>
        <p:spPr>
          <a:xfrm>
            <a:off x="1452279" y="1388358"/>
            <a:ext cx="10277394" cy="1082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3C77D59-7FF6-424F-8A1C-8368B44EA0D7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590976" y="1388358"/>
            <a:ext cx="0" cy="1082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9CDB3C3-42D5-4213-8471-7BE34D6DAD3C}"/>
              </a:ext>
            </a:extLst>
          </p:cNvPr>
          <p:cNvSpPr txBox="1"/>
          <p:nvPr/>
        </p:nvSpPr>
        <p:spPr>
          <a:xfrm>
            <a:off x="1696931" y="1386812"/>
            <a:ext cx="197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Tambah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item</a:t>
            </a:r>
            <a:endParaRPr lang="id-ID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E726728-2CB9-4CD7-BE66-495EDCD74F51}"/>
              </a:ext>
            </a:extLst>
          </p:cNvPr>
          <p:cNvSpPr/>
          <p:nvPr/>
        </p:nvSpPr>
        <p:spPr>
          <a:xfrm>
            <a:off x="1652478" y="1774115"/>
            <a:ext cx="4146651" cy="3517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6E0D69A-CBC0-40FA-A0DA-48021139FF87}"/>
              </a:ext>
            </a:extLst>
          </p:cNvPr>
          <p:cNvSpPr txBox="1"/>
          <p:nvPr/>
        </p:nvSpPr>
        <p:spPr>
          <a:xfrm>
            <a:off x="5799129" y="1682979"/>
            <a:ext cx="99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ell MT" panose="02020503060305020303" pitchFamily="18" charset="0"/>
              </a:rPr>
              <a:t>(</a:t>
            </a:r>
            <a:r>
              <a:rPr lang="en-US" sz="2000" i="1" dirty="0">
                <a:latin typeface="Bell MT" panose="02020503060305020303" pitchFamily="18" charset="0"/>
              </a:rPr>
              <a:t>ESC</a:t>
            </a:r>
            <a:r>
              <a:rPr lang="en-US" sz="2400" i="1" dirty="0">
                <a:latin typeface="Bell MT" panose="02020503060305020303" pitchFamily="18" charset="0"/>
              </a:rPr>
              <a:t>)</a:t>
            </a:r>
            <a:endParaRPr lang="id-ID" sz="2400" i="1" dirty="0">
              <a:latin typeface="Bell MT" panose="020205030603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0F5561-D674-4AE1-B982-195A131C1C4D}"/>
              </a:ext>
            </a:extLst>
          </p:cNvPr>
          <p:cNvSpPr txBox="1"/>
          <p:nvPr/>
        </p:nvSpPr>
        <p:spPr>
          <a:xfrm>
            <a:off x="6959400" y="1386813"/>
            <a:ext cx="105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Total</a:t>
            </a:r>
            <a:endParaRPr lang="id-ID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65079A6-3E13-4CA8-91FF-B14BBFE33981}"/>
              </a:ext>
            </a:extLst>
          </p:cNvPr>
          <p:cNvSpPr txBox="1"/>
          <p:nvPr/>
        </p:nvSpPr>
        <p:spPr>
          <a:xfrm>
            <a:off x="8924118" y="1719179"/>
            <a:ext cx="266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Rp. 000,000,000 </a:t>
            </a:r>
            <a:endParaRPr lang="id-ID" sz="2800" dirty="0">
              <a:latin typeface="Bell MT" panose="020205030603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A2B929-323F-4017-AF84-2A17F5336D2F}"/>
              </a:ext>
            </a:extLst>
          </p:cNvPr>
          <p:cNvSpPr txBox="1"/>
          <p:nvPr/>
        </p:nvSpPr>
        <p:spPr>
          <a:xfrm>
            <a:off x="5694596" y="2084483"/>
            <a:ext cx="995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Rp. 0</a:t>
            </a:r>
            <a:endParaRPr lang="id-ID" sz="2000" dirty="0">
              <a:latin typeface="Bell MT" panose="02020503060305020303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4DFCBD28-6D59-46F8-94AC-CE07D5A57CB6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1452281" y="6149695"/>
            <a:ext cx="7803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07E54F8-E5C1-4AF1-93B1-6ACE680D7F6F}"/>
              </a:ext>
            </a:extLst>
          </p:cNvPr>
          <p:cNvSpPr txBox="1"/>
          <p:nvPr/>
        </p:nvSpPr>
        <p:spPr>
          <a:xfrm>
            <a:off x="1501630" y="6111559"/>
            <a:ext cx="143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haroni" panose="02010803020104030203" pitchFamily="2" charset="-79"/>
              </a:rPr>
              <a:t>      Total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id-ID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9B49514-D888-4A30-B96A-E8C9233C1071}"/>
              </a:ext>
            </a:extLst>
          </p:cNvPr>
          <p:cNvSpPr txBox="1"/>
          <p:nvPr/>
        </p:nvSpPr>
        <p:spPr>
          <a:xfrm>
            <a:off x="1501630" y="5745491"/>
            <a:ext cx="122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haroni" panose="02010803020104030203" pitchFamily="2" charset="-79"/>
              </a:rPr>
              <a:t>Subtotal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id-ID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8D174A42-1E29-4B74-A232-ACCF76A632CA}"/>
              </a:ext>
            </a:extLst>
          </p:cNvPr>
          <p:cNvSpPr/>
          <p:nvPr/>
        </p:nvSpPr>
        <p:spPr>
          <a:xfrm>
            <a:off x="9408160" y="2642822"/>
            <a:ext cx="2177656" cy="44934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xmlns="" id="{653DFC31-AB58-4EE0-89F0-D09AFC55F671}"/>
              </a:ext>
            </a:extLst>
          </p:cNvPr>
          <p:cNvSpPr/>
          <p:nvPr/>
        </p:nvSpPr>
        <p:spPr>
          <a:xfrm>
            <a:off x="9420323" y="3267287"/>
            <a:ext cx="2177656" cy="44934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C07D29B-9293-44AB-81A6-8258CFE03A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24" y="3303391"/>
            <a:ext cx="335202" cy="3352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8E4D5F-CBDD-4BC7-A78C-5B3C55E774CF}"/>
              </a:ext>
            </a:extLst>
          </p:cNvPr>
          <p:cNvSpPr txBox="1"/>
          <p:nvPr/>
        </p:nvSpPr>
        <p:spPr>
          <a:xfrm>
            <a:off x="9405580" y="2654244"/>
            <a:ext cx="143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haroni" panose="02010803020104030203" pitchFamily="2" charset="-79"/>
              </a:rPr>
              <a:t>     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KASIR</a:t>
            </a:r>
            <a:endParaRPr lang="id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TextBox 43">
            <a:hlinkClick r:id="rId4" action="ppaction://hlinksldjump"/>
            <a:extLst>
              <a:ext uri="{FF2B5EF4-FFF2-40B4-BE49-F238E27FC236}">
                <a16:creationId xmlns:a16="http://schemas.microsoft.com/office/drawing/2014/main" xmlns="" id="{0070CD9A-CB7F-41A4-8ACF-BA47EF10BDED}"/>
              </a:ext>
            </a:extLst>
          </p:cNvPr>
          <p:cNvSpPr txBox="1"/>
          <p:nvPr/>
        </p:nvSpPr>
        <p:spPr>
          <a:xfrm>
            <a:off x="9374422" y="3320458"/>
            <a:ext cx="20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     CEK HARGA</a:t>
            </a:r>
            <a:endParaRPr lang="id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1A03FD96-0F9B-4A99-8AEE-12D933931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0381" y="2705577"/>
            <a:ext cx="297444" cy="29744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12AD0CEA-5AC7-4605-84C9-02BB33990CA4}"/>
              </a:ext>
            </a:extLst>
          </p:cNvPr>
          <p:cNvSpPr/>
          <p:nvPr/>
        </p:nvSpPr>
        <p:spPr>
          <a:xfrm>
            <a:off x="9420323" y="4418763"/>
            <a:ext cx="2177656" cy="449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777B2F4D-586D-43D8-BDB8-7EACF2AD5D65}"/>
              </a:ext>
            </a:extLst>
          </p:cNvPr>
          <p:cNvSpPr/>
          <p:nvPr/>
        </p:nvSpPr>
        <p:spPr>
          <a:xfrm>
            <a:off x="9420323" y="5142508"/>
            <a:ext cx="2177656" cy="449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928F2FB-B413-4777-A963-BA35D6F7179F}"/>
              </a:ext>
            </a:extLst>
          </p:cNvPr>
          <p:cNvSpPr txBox="1"/>
          <p:nvPr/>
        </p:nvSpPr>
        <p:spPr>
          <a:xfrm>
            <a:off x="8769672" y="4096216"/>
            <a:ext cx="207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DIBAYAR</a:t>
            </a:r>
            <a:endParaRPr lang="id-ID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3898CEE-8D41-40AC-96F6-75D435FDD2F1}"/>
              </a:ext>
            </a:extLst>
          </p:cNvPr>
          <p:cNvSpPr txBox="1"/>
          <p:nvPr/>
        </p:nvSpPr>
        <p:spPr>
          <a:xfrm>
            <a:off x="8876131" y="4844157"/>
            <a:ext cx="207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KEMBALIAN</a:t>
            </a:r>
            <a:endParaRPr lang="id-ID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F8C062-2A20-43FD-8D8B-36748EF610ED}"/>
              </a:ext>
            </a:extLst>
          </p:cNvPr>
          <p:cNvSpPr txBox="1"/>
          <p:nvPr/>
        </p:nvSpPr>
        <p:spPr>
          <a:xfrm>
            <a:off x="10847776" y="4466273"/>
            <a:ext cx="995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Rp. 0</a:t>
            </a:r>
            <a:endParaRPr lang="id-ID" sz="2000" dirty="0">
              <a:latin typeface="Bell MT" panose="020205030603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D33D7F2-C5D8-402C-B541-8F90A929E414}"/>
              </a:ext>
            </a:extLst>
          </p:cNvPr>
          <p:cNvSpPr txBox="1"/>
          <p:nvPr/>
        </p:nvSpPr>
        <p:spPr>
          <a:xfrm>
            <a:off x="11250482" y="5142196"/>
            <a:ext cx="407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-</a:t>
            </a:r>
            <a:endParaRPr lang="id-ID" sz="2000" dirty="0">
              <a:latin typeface="Bell MT" panose="02020503060305020303" pitchFamily="18" charset="0"/>
            </a:endParaRPr>
          </a:p>
        </p:txBody>
      </p:sp>
      <p:sp>
        <p:nvSpPr>
          <p:cNvPr id="36" name="Rectangle: Rounded Corners 35">
            <a:hlinkClick r:id="rId7" action="ppaction://hlinksldjump"/>
            <a:extLst>
              <a:ext uri="{FF2B5EF4-FFF2-40B4-BE49-F238E27FC236}">
                <a16:creationId xmlns:a16="http://schemas.microsoft.com/office/drawing/2014/main" xmlns="" id="{FCE9B4B0-099C-437E-BD1E-149754C903EC}"/>
              </a:ext>
            </a:extLst>
          </p:cNvPr>
          <p:cNvSpPr/>
          <p:nvPr/>
        </p:nvSpPr>
        <p:spPr>
          <a:xfrm>
            <a:off x="9411397" y="5848346"/>
            <a:ext cx="912397" cy="751297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: Rounded Corners 52">
            <a:hlinkClick r:id="rId7" action="ppaction://hlinksldjump"/>
            <a:extLst>
              <a:ext uri="{FF2B5EF4-FFF2-40B4-BE49-F238E27FC236}">
                <a16:creationId xmlns:a16="http://schemas.microsoft.com/office/drawing/2014/main" xmlns="" id="{27529D15-D6F7-42AA-9234-8F04E8C4AA9C}"/>
              </a:ext>
            </a:extLst>
          </p:cNvPr>
          <p:cNvSpPr/>
          <p:nvPr/>
        </p:nvSpPr>
        <p:spPr>
          <a:xfrm>
            <a:off x="10703469" y="5877303"/>
            <a:ext cx="912397" cy="722325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Reset Icon in Android Style | Android icons, Icon, Reset">
            <a:hlinkClick r:id="rId7" action="ppaction://hlinksldjump"/>
            <a:extLst>
              <a:ext uri="{FF2B5EF4-FFF2-40B4-BE49-F238E27FC236}">
                <a16:creationId xmlns:a16="http://schemas.microsoft.com/office/drawing/2014/main" xmlns="" id="{BD83494C-B968-4DE5-9A6B-8F514F75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207" y="6276870"/>
            <a:ext cx="286919" cy="29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7" action="ppaction://hlinksldjump"/>
            <a:extLst>
              <a:ext uri="{FF2B5EF4-FFF2-40B4-BE49-F238E27FC236}">
                <a16:creationId xmlns:a16="http://schemas.microsoft.com/office/drawing/2014/main" xmlns="" id="{F2D53F0E-0E45-48C3-BF9C-7A25F0138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947" y="6256897"/>
            <a:ext cx="285783" cy="2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hlinkClick r:id="rId7" action="ppaction://hlinksldjump"/>
            <a:extLst>
              <a:ext uri="{FF2B5EF4-FFF2-40B4-BE49-F238E27FC236}">
                <a16:creationId xmlns:a16="http://schemas.microsoft.com/office/drawing/2014/main" xmlns="" id="{3D49353B-0294-4078-998F-FD3509ED744F}"/>
              </a:ext>
            </a:extLst>
          </p:cNvPr>
          <p:cNvSpPr txBox="1"/>
          <p:nvPr/>
        </p:nvSpPr>
        <p:spPr>
          <a:xfrm>
            <a:off x="8827601" y="5971185"/>
            <a:ext cx="2079986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SIMPAN</a:t>
            </a:r>
            <a:endParaRPr lang="id-ID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TextBox 54">
            <a:hlinkClick r:id="rId7" action="ppaction://hlinksldjump"/>
            <a:extLst>
              <a:ext uri="{FF2B5EF4-FFF2-40B4-BE49-F238E27FC236}">
                <a16:creationId xmlns:a16="http://schemas.microsoft.com/office/drawing/2014/main" xmlns="" id="{21751E2F-FCBB-48F6-A0E8-72833584E227}"/>
              </a:ext>
            </a:extLst>
          </p:cNvPr>
          <p:cNvSpPr txBox="1"/>
          <p:nvPr/>
        </p:nvSpPr>
        <p:spPr>
          <a:xfrm>
            <a:off x="10584607" y="5908178"/>
            <a:ext cx="114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TRANSAKSI</a:t>
            </a:r>
          </a:p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 BARU</a:t>
            </a:r>
            <a:endParaRPr lang="id-ID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85903" y="1229599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857430" y="727958"/>
            <a:ext cx="10943771" cy="58181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hlinkClick r:id="rId2" action="ppaction://hlinksldjump"/>
          </p:cNvPr>
          <p:cNvSpPr/>
          <p:nvPr/>
        </p:nvSpPr>
        <p:spPr>
          <a:xfrm>
            <a:off x="11335657" y="435429"/>
            <a:ext cx="465544" cy="2925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+mj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X</a:t>
            </a:r>
            <a:endParaRPr lang="id-ID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98616" y="727959"/>
            <a:ext cx="173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/>
              <a:t>Barang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7" y="623643"/>
            <a:ext cx="686056" cy="68605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17415"/>
              </p:ext>
            </p:extLst>
          </p:nvPr>
        </p:nvGraphicFramePr>
        <p:xfrm>
          <a:off x="1631225" y="1430784"/>
          <a:ext cx="10050460" cy="32653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7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53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45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17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17044">
                  <a:extLst>
                    <a:ext uri="{9D8B030D-6E8A-4147-A177-3AD203B41FA5}">
                      <a16:colId xmlns:a16="http://schemas.microsoft.com/office/drawing/2014/main" xmlns="" val="4261926915"/>
                    </a:ext>
                  </a:extLst>
                </a:gridCol>
                <a:gridCol w="1839663">
                  <a:extLst>
                    <a:ext uri="{9D8B030D-6E8A-4147-A177-3AD203B41FA5}">
                      <a16:colId xmlns:a16="http://schemas.microsoft.com/office/drawing/2014/main" xmlns="" val="3726018899"/>
                    </a:ext>
                  </a:extLst>
                </a:gridCol>
              </a:tblGrid>
              <a:tr h="64256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Kode Item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Item</a:t>
                      </a:r>
                      <a:r>
                        <a:rPr lang="id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Kategori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Harga</a:t>
                      </a:r>
                      <a:r>
                        <a:rPr lang="id-ID" baseline="0" dirty="0"/>
                        <a:t> </a:t>
                      </a:r>
                      <a:r>
                        <a:rPr lang="en-US" baseline="0" dirty="0"/>
                        <a:t>J</a:t>
                      </a:r>
                      <a:r>
                        <a:rPr lang="id-ID" baseline="0" dirty="0" err="1"/>
                        <a:t>ual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Harga </a:t>
                      </a:r>
                      <a:r>
                        <a:rPr lang="en-US" dirty="0"/>
                        <a:t>B</a:t>
                      </a:r>
                      <a:r>
                        <a:rPr lang="id-ID" dirty="0" err="1"/>
                        <a:t>eli</a:t>
                      </a:r>
                      <a:endParaRPr lang="id-ID" dirty="0"/>
                    </a:p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23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23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29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24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23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823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823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7430" y="1256888"/>
            <a:ext cx="670029" cy="5246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ounded Rectangle 1">
            <a:hlinkClick r:id="rId5" action="ppaction://hlinksldjump"/>
            <a:extLst>
              <a:ext uri="{FF2B5EF4-FFF2-40B4-BE49-F238E27FC236}">
                <a16:creationId xmlns:a16="http://schemas.microsoft.com/office/drawing/2014/main" xmlns="" id="{D4CF8034-8AF4-4E76-8625-535D07858DD8}"/>
              </a:ext>
            </a:extLst>
          </p:cNvPr>
          <p:cNvSpPr/>
          <p:nvPr/>
        </p:nvSpPr>
        <p:spPr>
          <a:xfrm>
            <a:off x="1694323" y="5095875"/>
            <a:ext cx="1077452" cy="3429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Bodoni Bd BT" panose="02070803080706020303" pitchFamily="18" charset="0"/>
              </a:rPr>
              <a:t>Tambah</a:t>
            </a:r>
            <a:endParaRPr lang="en-ID" sz="1600" dirty="0">
              <a:latin typeface="Bodoni Bd BT" panose="02070803080706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4288737-AD9C-4183-BFD2-D5405D732654}"/>
              </a:ext>
            </a:extLst>
          </p:cNvPr>
          <p:cNvSpPr/>
          <p:nvPr/>
        </p:nvSpPr>
        <p:spPr>
          <a:xfrm>
            <a:off x="9835766" y="2070537"/>
            <a:ext cx="902921" cy="2857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Edit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EA1A09F-D25D-4AF0-BDB2-94A386037324}"/>
              </a:ext>
            </a:extLst>
          </p:cNvPr>
          <p:cNvSpPr/>
          <p:nvPr/>
        </p:nvSpPr>
        <p:spPr>
          <a:xfrm>
            <a:off x="10789870" y="2062022"/>
            <a:ext cx="816958" cy="27117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Delete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5D9C1A4-1EB6-4582-80E5-22CF453C92AD}"/>
              </a:ext>
            </a:extLst>
          </p:cNvPr>
          <p:cNvSpPr/>
          <p:nvPr/>
        </p:nvSpPr>
        <p:spPr>
          <a:xfrm>
            <a:off x="3552825" y="5095875"/>
            <a:ext cx="387484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Cari…</a:t>
            </a:r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66AFA18-21C0-4CB7-8055-2BF3817A1BD7}"/>
              </a:ext>
            </a:extLst>
          </p:cNvPr>
          <p:cNvSpPr/>
          <p:nvPr/>
        </p:nvSpPr>
        <p:spPr>
          <a:xfrm>
            <a:off x="9850049" y="2441008"/>
            <a:ext cx="902921" cy="2857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Edit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A63FB84-5E86-4AF8-A4A5-3918B7E04BAF}"/>
              </a:ext>
            </a:extLst>
          </p:cNvPr>
          <p:cNvSpPr/>
          <p:nvPr/>
        </p:nvSpPr>
        <p:spPr>
          <a:xfrm>
            <a:off x="9850050" y="2846122"/>
            <a:ext cx="902921" cy="2857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Edit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8BC7AD1-81E3-4D2C-8A41-87C3F63D1ED7}"/>
              </a:ext>
            </a:extLst>
          </p:cNvPr>
          <p:cNvSpPr/>
          <p:nvPr/>
        </p:nvSpPr>
        <p:spPr>
          <a:xfrm>
            <a:off x="9850050" y="3213855"/>
            <a:ext cx="902921" cy="2857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Edit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86597D2-13EE-433B-A0B3-65FAE7FDA8FA}"/>
              </a:ext>
            </a:extLst>
          </p:cNvPr>
          <p:cNvSpPr/>
          <p:nvPr/>
        </p:nvSpPr>
        <p:spPr>
          <a:xfrm>
            <a:off x="9846571" y="3594384"/>
            <a:ext cx="902921" cy="2857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Edit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CFA3918-87C1-40A4-B3DB-81373CC21829}"/>
              </a:ext>
            </a:extLst>
          </p:cNvPr>
          <p:cNvSpPr/>
          <p:nvPr/>
        </p:nvSpPr>
        <p:spPr>
          <a:xfrm>
            <a:off x="9846570" y="3949262"/>
            <a:ext cx="902921" cy="2857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Edit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B4A7D89-A608-447B-AA81-58BBB7A87803}"/>
              </a:ext>
            </a:extLst>
          </p:cNvPr>
          <p:cNvSpPr/>
          <p:nvPr/>
        </p:nvSpPr>
        <p:spPr>
          <a:xfrm>
            <a:off x="9850051" y="4330986"/>
            <a:ext cx="902921" cy="2857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Edit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1E9587D-7AA4-4727-AAA6-92676E73E6C1}"/>
              </a:ext>
            </a:extLst>
          </p:cNvPr>
          <p:cNvSpPr/>
          <p:nvPr/>
        </p:nvSpPr>
        <p:spPr>
          <a:xfrm>
            <a:off x="10806170" y="2838195"/>
            <a:ext cx="816958" cy="27117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Delete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8058F5B-734D-4449-96C1-B0DDFE084CD8}"/>
              </a:ext>
            </a:extLst>
          </p:cNvPr>
          <p:cNvSpPr/>
          <p:nvPr/>
        </p:nvSpPr>
        <p:spPr>
          <a:xfrm>
            <a:off x="10806170" y="3233194"/>
            <a:ext cx="816958" cy="27117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Delete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D79C6A5-CE12-4E0C-BC51-EA3DDA9E412F}"/>
              </a:ext>
            </a:extLst>
          </p:cNvPr>
          <p:cNvSpPr/>
          <p:nvPr/>
        </p:nvSpPr>
        <p:spPr>
          <a:xfrm>
            <a:off x="10807644" y="3614368"/>
            <a:ext cx="816958" cy="27117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Delete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7542F75-2BA2-4E6E-8F2B-8E6F9FC0A063}"/>
              </a:ext>
            </a:extLst>
          </p:cNvPr>
          <p:cNvSpPr/>
          <p:nvPr/>
        </p:nvSpPr>
        <p:spPr>
          <a:xfrm>
            <a:off x="10808920" y="3958160"/>
            <a:ext cx="816958" cy="27117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Delete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1317062-61CE-4260-977E-DA88DA1A96E1}"/>
              </a:ext>
            </a:extLst>
          </p:cNvPr>
          <p:cNvSpPr/>
          <p:nvPr/>
        </p:nvSpPr>
        <p:spPr>
          <a:xfrm>
            <a:off x="10808920" y="4338274"/>
            <a:ext cx="816958" cy="27117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Delete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1580BA7-5F2D-42B1-9095-6C8F3D8A77C4}"/>
              </a:ext>
            </a:extLst>
          </p:cNvPr>
          <p:cNvSpPr/>
          <p:nvPr/>
        </p:nvSpPr>
        <p:spPr>
          <a:xfrm>
            <a:off x="10789870" y="2461136"/>
            <a:ext cx="816958" cy="27117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Delete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9F998BF-6632-420B-B786-B5FA9D5FCBAC}"/>
              </a:ext>
            </a:extLst>
          </p:cNvPr>
          <p:cNvSpPr/>
          <p:nvPr/>
        </p:nvSpPr>
        <p:spPr>
          <a:xfrm>
            <a:off x="3133725" y="5095875"/>
            <a:ext cx="419098" cy="3429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D2FD6903-7FDD-450B-BC6F-CCAE5706EF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04" y="5095875"/>
            <a:ext cx="342900" cy="3429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6A067B1-89A0-4DD3-88EC-BC7DAFA3BBD4}"/>
              </a:ext>
            </a:extLst>
          </p:cNvPr>
          <p:cNvSpPr/>
          <p:nvPr/>
        </p:nvSpPr>
        <p:spPr>
          <a:xfrm>
            <a:off x="3552825" y="5439811"/>
            <a:ext cx="387484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39906ED-D06C-4937-B774-548CB2A4E3EB}"/>
              </a:ext>
            </a:extLst>
          </p:cNvPr>
          <p:cNvSpPr/>
          <p:nvPr/>
        </p:nvSpPr>
        <p:spPr>
          <a:xfrm>
            <a:off x="3552825" y="5754192"/>
            <a:ext cx="387484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2AF7439-570D-4DB9-BC57-CA31741294F3}"/>
              </a:ext>
            </a:extLst>
          </p:cNvPr>
          <p:cNvSpPr/>
          <p:nvPr/>
        </p:nvSpPr>
        <p:spPr>
          <a:xfrm>
            <a:off x="3552825" y="6065393"/>
            <a:ext cx="387484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85903" y="1229599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843051" y="702331"/>
            <a:ext cx="10943771" cy="580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1660176" y="702331"/>
            <a:ext cx="327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Tambah</a:t>
            </a:r>
            <a:r>
              <a:rPr lang="en-US" sz="2800" b="1" dirty="0"/>
              <a:t> Data Barang</a:t>
            </a:r>
            <a:endParaRPr lang="id-ID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2" y="595068"/>
            <a:ext cx="686056" cy="6860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3052" y="1281124"/>
            <a:ext cx="670029" cy="5215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>
            <a:hlinkClick r:id="rId3" action="ppaction://hlinksldjump"/>
            <a:extLst>
              <a:ext uri="{FF2B5EF4-FFF2-40B4-BE49-F238E27FC236}">
                <a16:creationId xmlns:a16="http://schemas.microsoft.com/office/drawing/2014/main" xmlns="" id="{64288737-AD9C-4183-BFD2-D5405D732654}"/>
              </a:ext>
            </a:extLst>
          </p:cNvPr>
          <p:cNvSpPr/>
          <p:nvPr/>
        </p:nvSpPr>
        <p:spPr>
          <a:xfrm>
            <a:off x="3854842" y="4750898"/>
            <a:ext cx="1077452" cy="3429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odoni Bd BT" panose="02070803080706020303" pitchFamily="18" charset="0"/>
              </a:rPr>
              <a:t>SIMPAN</a:t>
            </a:r>
            <a:endParaRPr lang="en-ID" sz="1400" dirty="0">
              <a:solidFill>
                <a:schemeClr val="tx1"/>
              </a:solidFill>
              <a:latin typeface="Bodoni Bd BT" panose="02070803080706020303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E76813-43C4-4DEE-8795-A669C29F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7457" y="1312734"/>
            <a:ext cx="3244568" cy="4556254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Kode Item	: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Nama Item	: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Harga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Beli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(Rp.)	: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Harga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Jual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(Rp.)	: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Kategori		: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489C888-BD9B-4C8D-8D20-4153E7D06D3D}"/>
              </a:ext>
            </a:extLst>
          </p:cNvPr>
          <p:cNvSpPr/>
          <p:nvPr/>
        </p:nvSpPr>
        <p:spPr>
          <a:xfrm>
            <a:off x="3727910" y="1362886"/>
            <a:ext cx="3244568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109B63B-29B8-4B7A-B1A5-1256909260B8}"/>
              </a:ext>
            </a:extLst>
          </p:cNvPr>
          <p:cNvSpPr/>
          <p:nvPr/>
        </p:nvSpPr>
        <p:spPr>
          <a:xfrm>
            <a:off x="3727910" y="2038992"/>
            <a:ext cx="3244568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A0004BF-1486-4C5A-BA49-D11C93A43C5F}"/>
              </a:ext>
            </a:extLst>
          </p:cNvPr>
          <p:cNvSpPr/>
          <p:nvPr/>
        </p:nvSpPr>
        <p:spPr>
          <a:xfrm>
            <a:off x="3727910" y="2720823"/>
            <a:ext cx="3244568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2201B7F-B894-49A7-8BF0-950BE76586C3}"/>
              </a:ext>
            </a:extLst>
          </p:cNvPr>
          <p:cNvSpPr/>
          <p:nvPr/>
        </p:nvSpPr>
        <p:spPr>
          <a:xfrm>
            <a:off x="3727910" y="3398686"/>
            <a:ext cx="3244568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F5F0DC3-CA5C-454D-94AE-1094106828C5}"/>
              </a:ext>
            </a:extLst>
          </p:cNvPr>
          <p:cNvSpPr/>
          <p:nvPr/>
        </p:nvSpPr>
        <p:spPr>
          <a:xfrm>
            <a:off x="3727910" y="4074792"/>
            <a:ext cx="3244568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xmlns="" id="{87217627-400F-4BB7-B7BD-B45DF09F3C2B}"/>
              </a:ext>
            </a:extLst>
          </p:cNvPr>
          <p:cNvSpPr/>
          <p:nvPr/>
        </p:nvSpPr>
        <p:spPr>
          <a:xfrm>
            <a:off x="11320192" y="415403"/>
            <a:ext cx="466630" cy="2869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+mj-lt"/>
              </a:rPr>
              <a:t>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43051" y="1269719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817775" y="735851"/>
            <a:ext cx="10943771" cy="5831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hlinkClick r:id="rId2" action="ppaction://hlinksldjump"/>
          </p:cNvPr>
          <p:cNvSpPr/>
          <p:nvPr/>
        </p:nvSpPr>
        <p:spPr>
          <a:xfrm>
            <a:off x="11292114" y="437140"/>
            <a:ext cx="469432" cy="2832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+mj-lt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30074" y="735852"/>
            <a:ext cx="1704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</a:t>
            </a:r>
            <a:r>
              <a:rPr lang="id-ID" sz="2800" b="1" dirty="0" err="1"/>
              <a:t>User</a:t>
            </a:r>
            <a:r>
              <a:rPr lang="id-ID" sz="2800" b="1" dirty="0"/>
              <a:t> 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4" y="767818"/>
            <a:ext cx="386727" cy="37646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17774" y="1243046"/>
            <a:ext cx="716440" cy="5324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xmlns="" id="{B222828D-E065-4C7D-ABDE-A68B818B2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49292"/>
              </p:ext>
            </p:extLst>
          </p:nvPr>
        </p:nvGraphicFramePr>
        <p:xfrm>
          <a:off x="1829475" y="135251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xmlns="" val="2768174740"/>
                    </a:ext>
                  </a:extLst>
                </a:gridCol>
                <a:gridCol w="2759075">
                  <a:extLst>
                    <a:ext uri="{9D8B030D-6E8A-4147-A177-3AD203B41FA5}">
                      <a16:colId xmlns:a16="http://schemas.microsoft.com/office/drawing/2014/main" xmlns="" val="19193199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1202887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2159827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897169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Kode </a:t>
                      </a:r>
                      <a:r>
                        <a:rPr lang="en-US" dirty="0" err="1"/>
                        <a:t>Kasir</a:t>
                      </a:r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Jabatan</a:t>
                      </a:r>
                      <a:r>
                        <a:rPr lang="en-US" dirty="0"/>
                        <a:t>/Level</a:t>
                      </a:r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P/L</a:t>
                      </a:r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55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ADMIN-1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NICKEN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683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KASIR-1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DZIKRILLAH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KASIR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742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KASIR-2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DANA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KASIR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34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KASIR-3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YOAN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KASIR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085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475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416645"/>
                  </a:ext>
                </a:extLst>
              </a:tr>
            </a:tbl>
          </a:graphicData>
        </a:graphic>
      </p:graphicFrame>
      <p:sp>
        <p:nvSpPr>
          <p:cNvPr id="11" name="Rounded Rectangle 10">
            <a:hlinkClick r:id="rId4" action="ppaction://hlinksldjump"/>
            <a:extLst>
              <a:ext uri="{FF2B5EF4-FFF2-40B4-BE49-F238E27FC236}">
                <a16:creationId xmlns:a16="http://schemas.microsoft.com/office/drawing/2014/main" xmlns="" id="{687B7F87-3166-4785-AD46-769FF9C5BA2B}"/>
              </a:ext>
            </a:extLst>
          </p:cNvPr>
          <p:cNvSpPr/>
          <p:nvPr/>
        </p:nvSpPr>
        <p:spPr>
          <a:xfrm>
            <a:off x="2018173" y="4252896"/>
            <a:ext cx="1077452" cy="3429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Bodoni Bd BT" panose="02070803080706020303" pitchFamily="18" charset="0"/>
              </a:rPr>
              <a:t>Tambah</a:t>
            </a:r>
            <a:endParaRPr lang="en-ID" sz="1600" dirty="0">
              <a:latin typeface="Bodoni Bd BT" panose="02070803080706020303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7774" y="1230197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785904" y="687248"/>
            <a:ext cx="10943771" cy="589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hlinkClick r:id="rId2" action="ppaction://hlinksldjump"/>
          </p:cNvPr>
          <p:cNvSpPr/>
          <p:nvPr/>
        </p:nvSpPr>
        <p:spPr>
          <a:xfrm>
            <a:off x="11226027" y="427059"/>
            <a:ext cx="503648" cy="2473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+mj-lt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30073" y="735852"/>
            <a:ext cx="233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Identitas</a:t>
            </a:r>
            <a:r>
              <a:rPr lang="en-US" sz="2800" b="1" dirty="0"/>
              <a:t> </a:t>
            </a:r>
            <a:r>
              <a:rPr lang="id-ID" sz="2800" b="1" dirty="0" err="1"/>
              <a:t>User</a:t>
            </a:r>
            <a:r>
              <a:rPr lang="id-ID" sz="2800" b="1" dirty="0"/>
              <a:t> 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4" y="767818"/>
            <a:ext cx="386727" cy="37646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5904" y="1243046"/>
            <a:ext cx="748310" cy="5324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6C97E538-1841-4816-8CCD-94FAC152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4214" y="2057400"/>
            <a:ext cx="3237811" cy="381158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Kode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Kasir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	:</a:t>
            </a:r>
          </a:p>
          <a:p>
            <a:endParaRPr 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Nama 		:</a:t>
            </a:r>
          </a:p>
          <a:p>
            <a:endParaRPr 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Jabatan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/Level	:</a:t>
            </a:r>
          </a:p>
          <a:p>
            <a:endParaRPr 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Jenis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Kelamin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	:</a:t>
            </a:r>
            <a:endParaRPr lang="en-ID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xmlns="" id="{A046C095-7D81-42DE-A07E-B369BDCF78B3}"/>
              </a:ext>
            </a:extLst>
          </p:cNvPr>
          <p:cNvSpPr/>
          <p:nvPr/>
        </p:nvSpPr>
        <p:spPr>
          <a:xfrm>
            <a:off x="3794585" y="2063403"/>
            <a:ext cx="3244568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D98DE592-84B7-4519-81F8-8A8A3C3E28EF}"/>
              </a:ext>
            </a:extLst>
          </p:cNvPr>
          <p:cNvSpPr/>
          <p:nvPr/>
        </p:nvSpPr>
        <p:spPr>
          <a:xfrm>
            <a:off x="3794585" y="2788449"/>
            <a:ext cx="3244568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xmlns="" id="{5B21716A-2C20-41BE-82DB-15BD58AA3110}"/>
              </a:ext>
            </a:extLst>
          </p:cNvPr>
          <p:cNvSpPr/>
          <p:nvPr/>
        </p:nvSpPr>
        <p:spPr>
          <a:xfrm>
            <a:off x="3794585" y="3513495"/>
            <a:ext cx="3244568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ounded Rectangle 40">
            <a:hlinkClick r:id="rId4" action="ppaction://hlinksldjump"/>
            <a:extLst>
              <a:ext uri="{FF2B5EF4-FFF2-40B4-BE49-F238E27FC236}">
                <a16:creationId xmlns:a16="http://schemas.microsoft.com/office/drawing/2014/main" xmlns="" id="{26CA1408-02B8-402A-8990-9E2DC4DA6E82}"/>
              </a:ext>
            </a:extLst>
          </p:cNvPr>
          <p:cNvSpPr/>
          <p:nvPr/>
        </p:nvSpPr>
        <p:spPr>
          <a:xfrm>
            <a:off x="3842204" y="4925487"/>
            <a:ext cx="1077452" cy="342900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odoni Bd BT" panose="02070803080706020303" pitchFamily="18" charset="0"/>
              </a:rPr>
              <a:t>SIMPAN</a:t>
            </a:r>
            <a:endParaRPr lang="en-ID" sz="1400" dirty="0">
              <a:solidFill>
                <a:schemeClr val="tx1"/>
              </a:solidFill>
              <a:latin typeface="Bodoni Bd BT" panose="02070803080706020303" pitchFamily="18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xmlns="" id="{4D5206C6-47E9-48C7-8524-8EEB37FAD36B}"/>
              </a:ext>
            </a:extLst>
          </p:cNvPr>
          <p:cNvSpPr/>
          <p:nvPr/>
        </p:nvSpPr>
        <p:spPr>
          <a:xfrm>
            <a:off x="3794585" y="4195816"/>
            <a:ext cx="3244568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85903" y="1229599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785903" y="674375"/>
            <a:ext cx="10943771" cy="589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hlinkClick r:id="rId2" action="ppaction://hlinksldjump"/>
          </p:cNvPr>
          <p:cNvSpPr/>
          <p:nvPr/>
        </p:nvSpPr>
        <p:spPr>
          <a:xfrm>
            <a:off x="11226027" y="427059"/>
            <a:ext cx="503648" cy="2473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+mj-lt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2259" y="725743"/>
            <a:ext cx="190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/>
              <a:t>Pelanggan  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6" y="742887"/>
            <a:ext cx="443204" cy="443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5902" y="1243046"/>
            <a:ext cx="666379" cy="5324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46217"/>
              </p:ext>
            </p:extLst>
          </p:nvPr>
        </p:nvGraphicFramePr>
        <p:xfrm>
          <a:off x="1692541" y="1391804"/>
          <a:ext cx="9773744" cy="31032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77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1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94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4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11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131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303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9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Tanggal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No. </a:t>
                      </a:r>
                      <a:r>
                        <a:rPr lang="en-US" sz="1600" dirty="0" err="1"/>
                        <a:t>Penjualan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Pelanggan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Keterangan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Item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</a:t>
                      </a:r>
                      <a:r>
                        <a:rPr lang="en-US" sz="1600" dirty="0" err="1"/>
                        <a:t>Belanja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Tools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629412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704456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6800887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463792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5512021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7.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367682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C440E895-ADB7-4C04-975A-BE64F8E76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42696"/>
              </p:ext>
            </p:extLst>
          </p:nvPr>
        </p:nvGraphicFramePr>
        <p:xfrm>
          <a:off x="6212433" y="4521913"/>
          <a:ext cx="525385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244">
                  <a:extLst>
                    <a:ext uri="{9D8B030D-6E8A-4147-A177-3AD203B41FA5}">
                      <a16:colId xmlns:a16="http://schemas.microsoft.com/office/drawing/2014/main" xmlns="" val="4254629580"/>
                    </a:ext>
                  </a:extLst>
                </a:gridCol>
                <a:gridCol w="1022239">
                  <a:extLst>
                    <a:ext uri="{9D8B030D-6E8A-4147-A177-3AD203B41FA5}">
                      <a16:colId xmlns:a16="http://schemas.microsoft.com/office/drawing/2014/main" xmlns="" val="671132942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xmlns="" val="3047514748"/>
                    </a:ext>
                  </a:extLst>
                </a:gridCol>
                <a:gridCol w="925453">
                  <a:extLst>
                    <a:ext uri="{9D8B030D-6E8A-4147-A177-3AD203B41FA5}">
                      <a16:colId xmlns:a16="http://schemas.microsoft.com/office/drawing/2014/main" xmlns="" val="227055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GRAND TOTAL: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91818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785903" y="1229599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435429"/>
            <a:ext cx="10943771" cy="5892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785903" y="674375"/>
            <a:ext cx="10943771" cy="589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>
            <a:hlinkClick r:id="rId2" action="ppaction://hlinksldjump"/>
          </p:cNvPr>
          <p:cNvSpPr/>
          <p:nvPr/>
        </p:nvSpPr>
        <p:spPr>
          <a:xfrm>
            <a:off x="11226027" y="427059"/>
            <a:ext cx="503648" cy="2473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+mj-lt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89091" y="725743"/>
            <a:ext cx="324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latin typeface="Arial Black" panose="020B0A04020102020204" pitchFamily="34" charset="0"/>
              </a:rPr>
              <a:t>Laporan   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6" y="742887"/>
            <a:ext cx="443204" cy="443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5902" y="1243046"/>
            <a:ext cx="666379" cy="5324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>
            <a:hlinkClick r:id="rId4" action="ppaction://hlinksldjump"/>
            <a:extLst>
              <a:ext uri="{FF2B5EF4-FFF2-40B4-BE49-F238E27FC236}">
                <a16:creationId xmlns:a16="http://schemas.microsoft.com/office/drawing/2014/main" xmlns="" id="{CFD0ADF2-BDCE-46D5-9736-4039EBD847BE}"/>
              </a:ext>
            </a:extLst>
          </p:cNvPr>
          <p:cNvSpPr/>
          <p:nvPr/>
        </p:nvSpPr>
        <p:spPr>
          <a:xfrm>
            <a:off x="1724125" y="1696092"/>
            <a:ext cx="3244568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LAPORAN PENJUALAN BARANG </a:t>
            </a:r>
            <a:endParaRPr lang="en-ID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ounded Rectangle 10">
            <a:hlinkClick r:id="rId5" action="ppaction://hlinksldjump"/>
            <a:extLst>
              <a:ext uri="{FF2B5EF4-FFF2-40B4-BE49-F238E27FC236}">
                <a16:creationId xmlns:a16="http://schemas.microsoft.com/office/drawing/2014/main" xmlns="" id="{090009B6-7FA1-4269-9098-AC7008199343}"/>
              </a:ext>
            </a:extLst>
          </p:cNvPr>
          <p:cNvSpPr/>
          <p:nvPr/>
        </p:nvSpPr>
        <p:spPr>
          <a:xfrm>
            <a:off x="1732087" y="2537598"/>
            <a:ext cx="3244568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LAPORAN PEMBELIAN BARANG</a:t>
            </a:r>
            <a:endParaRPr lang="en-ID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ounded Rectangle 11">
            <a:hlinkClick r:id="rId6" action="ppaction://hlinksldjump"/>
            <a:extLst>
              <a:ext uri="{FF2B5EF4-FFF2-40B4-BE49-F238E27FC236}">
                <a16:creationId xmlns:a16="http://schemas.microsoft.com/office/drawing/2014/main" xmlns="" id="{C707EC45-4061-4284-85B0-53E21214E551}"/>
              </a:ext>
            </a:extLst>
          </p:cNvPr>
          <p:cNvSpPr/>
          <p:nvPr/>
        </p:nvSpPr>
        <p:spPr>
          <a:xfrm>
            <a:off x="1745589" y="3380555"/>
            <a:ext cx="3244568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LAPORAN AKHIR</a:t>
            </a:r>
            <a:endParaRPr lang="en-ID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ounded Rectangle 12">
            <a:hlinkClick r:id="rId7" action="ppaction://hlinksldjump"/>
            <a:extLst>
              <a:ext uri="{FF2B5EF4-FFF2-40B4-BE49-F238E27FC236}">
                <a16:creationId xmlns:a16="http://schemas.microsoft.com/office/drawing/2014/main" xmlns="" id="{8E596C2B-1342-4590-B748-463CA88A2154}"/>
              </a:ext>
            </a:extLst>
          </p:cNvPr>
          <p:cNvSpPr/>
          <p:nvPr/>
        </p:nvSpPr>
        <p:spPr>
          <a:xfrm>
            <a:off x="1745589" y="4223512"/>
            <a:ext cx="3244568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85903" y="1229599"/>
            <a:ext cx="10943771" cy="134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6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301</Words>
  <Application>Microsoft Office PowerPoint</Application>
  <PresentationFormat>Widescreen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Arial</vt:lpstr>
      <vt:lpstr>Arial Black</vt:lpstr>
      <vt:lpstr>Bell MT</vt:lpstr>
      <vt:lpstr>Bodoni Bd BT</vt:lpstr>
      <vt:lpstr>Calibri</vt:lpstr>
      <vt:lpstr>Calibri Light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76</cp:revision>
  <dcterms:created xsi:type="dcterms:W3CDTF">2021-06-04T02:59:08Z</dcterms:created>
  <dcterms:modified xsi:type="dcterms:W3CDTF">2021-06-06T16:00:59Z</dcterms:modified>
</cp:coreProperties>
</file>