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57AE8-60CD-471E-B5A1-16674656CCF7}" v="19" dt="2022-05-05T14:03:33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nn Le Voguer" userId="0bb0102fa56d9f8f" providerId="LiveId" clId="{93857AE8-60CD-471E-B5A1-16674656CCF7}"/>
    <pc:docChg chg="custSel addSld delSld modSld">
      <pc:chgData name="Yoann Le Voguer" userId="0bb0102fa56d9f8f" providerId="LiveId" clId="{93857AE8-60CD-471E-B5A1-16674656CCF7}" dt="2022-05-05T14:04:21.848" v="146" actId="22"/>
      <pc:docMkLst>
        <pc:docMk/>
      </pc:docMkLst>
      <pc:sldChg chg="addSp delSp modSp mod setBg modAnim">
        <pc:chgData name="Yoann Le Voguer" userId="0bb0102fa56d9f8f" providerId="LiveId" clId="{93857AE8-60CD-471E-B5A1-16674656CCF7}" dt="2022-05-03T09:25:45.835" v="121"/>
        <pc:sldMkLst>
          <pc:docMk/>
          <pc:sldMk cId="4017345220" sldId="259"/>
        </pc:sldMkLst>
        <pc:spChg chg="mod">
          <ac:chgData name="Yoann Le Voguer" userId="0bb0102fa56d9f8f" providerId="LiveId" clId="{93857AE8-60CD-471E-B5A1-16674656CCF7}" dt="2022-04-28T22:29:41.282" v="42" actId="26606"/>
          <ac:spMkLst>
            <pc:docMk/>
            <pc:sldMk cId="4017345220" sldId="259"/>
            <ac:spMk id="2" creationId="{438FDDFE-F79B-42B6-97BA-54D066D39A49}"/>
          </ac:spMkLst>
        </pc:spChg>
        <pc:spChg chg="del">
          <ac:chgData name="Yoann Le Voguer" userId="0bb0102fa56d9f8f" providerId="LiveId" clId="{93857AE8-60CD-471E-B5A1-16674656CCF7}" dt="2022-04-28T22:29:41.282" v="42" actId="26606"/>
          <ac:spMkLst>
            <pc:docMk/>
            <pc:sldMk cId="4017345220" sldId="259"/>
            <ac:spMk id="3" creationId="{E8476F1C-E502-4F7E-AAD6-114E327D77A0}"/>
          </ac:spMkLst>
        </pc:spChg>
        <pc:spChg chg="add">
          <ac:chgData name="Yoann Le Voguer" userId="0bb0102fa56d9f8f" providerId="LiveId" clId="{93857AE8-60CD-471E-B5A1-16674656CCF7}" dt="2022-04-28T22:29:41.282" v="42" actId="26606"/>
          <ac:spMkLst>
            <pc:docMk/>
            <pc:sldMk cId="4017345220" sldId="259"/>
            <ac:spMk id="9" creationId="{F966DD2F-FBF5-41CE-A3F4-565352D95DC3}"/>
          </ac:spMkLst>
        </pc:spChg>
        <pc:spChg chg="add">
          <ac:chgData name="Yoann Le Voguer" userId="0bb0102fa56d9f8f" providerId="LiveId" clId="{93857AE8-60CD-471E-B5A1-16674656CCF7}" dt="2022-04-28T22:29:41.282" v="42" actId="26606"/>
          <ac:spMkLst>
            <pc:docMk/>
            <pc:sldMk cId="4017345220" sldId="259"/>
            <ac:spMk id="11" creationId="{F46FCE2B-F2D2-466E-B0AA-8E341DB4981E}"/>
          </ac:spMkLst>
        </pc:spChg>
        <pc:spChg chg="add">
          <ac:chgData name="Yoann Le Voguer" userId="0bb0102fa56d9f8f" providerId="LiveId" clId="{93857AE8-60CD-471E-B5A1-16674656CCF7}" dt="2022-04-28T22:29:41.282" v="42" actId="26606"/>
          <ac:spMkLst>
            <pc:docMk/>
            <pc:sldMk cId="4017345220" sldId="259"/>
            <ac:spMk id="13" creationId="{2BD31C98-199A-4722-A1A5-4393A43E740B}"/>
          </ac:spMkLst>
        </pc:spChg>
        <pc:graphicFrameChg chg="add mod">
          <ac:chgData name="Yoann Le Voguer" userId="0bb0102fa56d9f8f" providerId="LiveId" clId="{93857AE8-60CD-471E-B5A1-16674656CCF7}" dt="2022-05-03T09:25:45.835" v="121"/>
          <ac:graphicFrameMkLst>
            <pc:docMk/>
            <pc:sldMk cId="4017345220" sldId="259"/>
            <ac:graphicFrameMk id="5" creationId="{110CB10E-5320-F606-6687-7ABF4ACF20E7}"/>
          </ac:graphicFrameMkLst>
        </pc:graphicFrameChg>
      </pc:sldChg>
      <pc:sldChg chg="addSp delSp modSp mod">
        <pc:chgData name="Yoann Le Voguer" userId="0bb0102fa56d9f8f" providerId="LiveId" clId="{93857AE8-60CD-471E-B5A1-16674656CCF7}" dt="2022-04-28T22:36:37.750" v="52" actId="1076"/>
        <pc:sldMkLst>
          <pc:docMk/>
          <pc:sldMk cId="3405475433" sldId="260"/>
        </pc:sldMkLst>
        <pc:spChg chg="mod">
          <ac:chgData name="Yoann Le Voguer" userId="0bb0102fa56d9f8f" providerId="LiveId" clId="{93857AE8-60CD-471E-B5A1-16674656CCF7}" dt="2022-04-28T21:30:51.781" v="22" actId="20577"/>
          <ac:spMkLst>
            <pc:docMk/>
            <pc:sldMk cId="3405475433" sldId="260"/>
            <ac:spMk id="2" creationId="{438FDDFE-F79B-42B6-97BA-54D066D39A49}"/>
          </ac:spMkLst>
        </pc:spChg>
        <pc:spChg chg="del mod">
          <ac:chgData name="Yoann Le Voguer" userId="0bb0102fa56d9f8f" providerId="LiveId" clId="{93857AE8-60CD-471E-B5A1-16674656CCF7}" dt="2022-04-28T22:36:34.054" v="50" actId="478"/>
          <ac:spMkLst>
            <pc:docMk/>
            <pc:sldMk cId="3405475433" sldId="260"/>
            <ac:spMk id="3" creationId="{E8476F1C-E502-4F7E-AAD6-114E327D77A0}"/>
          </ac:spMkLst>
        </pc:spChg>
        <pc:picChg chg="add mod">
          <ac:chgData name="Yoann Le Voguer" userId="0bb0102fa56d9f8f" providerId="LiveId" clId="{93857AE8-60CD-471E-B5A1-16674656CCF7}" dt="2022-04-28T22:36:37.750" v="52" actId="1076"/>
          <ac:picMkLst>
            <pc:docMk/>
            <pc:sldMk cId="3405475433" sldId="260"/>
            <ac:picMk id="5" creationId="{B629CF74-7C26-4C9C-ACCC-0EE11D8C3BAF}"/>
          </ac:picMkLst>
        </pc:picChg>
      </pc:sldChg>
      <pc:sldChg chg="addSp delSp modSp new mod">
        <pc:chgData name="Yoann Le Voguer" userId="0bb0102fa56d9f8f" providerId="LiveId" clId="{93857AE8-60CD-471E-B5A1-16674656CCF7}" dt="2022-04-28T22:43:45.002" v="86" actId="1076"/>
        <pc:sldMkLst>
          <pc:docMk/>
          <pc:sldMk cId="3453958661" sldId="261"/>
        </pc:sldMkLst>
        <pc:spChg chg="mod">
          <ac:chgData name="Yoann Le Voguer" userId="0bb0102fa56d9f8f" providerId="LiveId" clId="{93857AE8-60CD-471E-B5A1-16674656CCF7}" dt="2022-04-28T22:43:09.430" v="78" actId="20577"/>
          <ac:spMkLst>
            <pc:docMk/>
            <pc:sldMk cId="3453958661" sldId="261"/>
            <ac:spMk id="2" creationId="{A213B44B-FE13-4EAC-BF6D-C4674143A570}"/>
          </ac:spMkLst>
        </pc:spChg>
        <pc:spChg chg="del">
          <ac:chgData name="Yoann Le Voguer" userId="0bb0102fa56d9f8f" providerId="LiveId" clId="{93857AE8-60CD-471E-B5A1-16674656CCF7}" dt="2022-04-28T22:43:02.839" v="53"/>
          <ac:spMkLst>
            <pc:docMk/>
            <pc:sldMk cId="3453958661" sldId="261"/>
            <ac:spMk id="3" creationId="{4BE1012A-CC86-4414-A8A6-DC07D3C66FBD}"/>
          </ac:spMkLst>
        </pc:spChg>
        <pc:picChg chg="add mod">
          <ac:chgData name="Yoann Le Voguer" userId="0bb0102fa56d9f8f" providerId="LiveId" clId="{93857AE8-60CD-471E-B5A1-16674656CCF7}" dt="2022-04-28T22:43:45.002" v="86" actId="1076"/>
          <ac:picMkLst>
            <pc:docMk/>
            <pc:sldMk cId="3453958661" sldId="261"/>
            <ac:picMk id="5" creationId="{F88244C7-6BA4-41BF-B2C4-1B55389BDE14}"/>
          </ac:picMkLst>
        </pc:picChg>
      </pc:sldChg>
      <pc:sldChg chg="addSp delSp modSp new mod">
        <pc:chgData name="Yoann Le Voguer" userId="0bb0102fa56d9f8f" providerId="LiveId" clId="{93857AE8-60CD-471E-B5A1-16674656CCF7}" dt="2022-04-28T22:29:25.999" v="41" actId="1076"/>
        <pc:sldMkLst>
          <pc:docMk/>
          <pc:sldMk cId="2889723475" sldId="262"/>
        </pc:sldMkLst>
        <pc:spChg chg="del">
          <ac:chgData name="Yoann Le Voguer" userId="0bb0102fa56d9f8f" providerId="LiveId" clId="{93857AE8-60CD-471E-B5A1-16674656CCF7}" dt="2022-04-28T22:28:33.284" v="33" actId="478"/>
          <ac:spMkLst>
            <pc:docMk/>
            <pc:sldMk cId="2889723475" sldId="262"/>
            <ac:spMk id="2" creationId="{06D8CE19-2B19-46FD-BCCC-EE224700E49F}"/>
          </ac:spMkLst>
        </pc:spChg>
        <pc:spChg chg="del">
          <ac:chgData name="Yoann Le Voguer" userId="0bb0102fa56d9f8f" providerId="LiveId" clId="{93857AE8-60CD-471E-B5A1-16674656CCF7}" dt="2022-04-28T22:28:34.578" v="34" actId="478"/>
          <ac:spMkLst>
            <pc:docMk/>
            <pc:sldMk cId="2889723475" sldId="262"/>
            <ac:spMk id="3" creationId="{6901E429-F7DD-44BB-9DE1-69D4D89C77C5}"/>
          </ac:spMkLst>
        </pc:spChg>
        <pc:picChg chg="add mod modCrop">
          <ac:chgData name="Yoann Le Voguer" userId="0bb0102fa56d9f8f" providerId="LiveId" clId="{93857AE8-60CD-471E-B5A1-16674656CCF7}" dt="2022-04-28T22:29:25.999" v="41" actId="1076"/>
          <ac:picMkLst>
            <pc:docMk/>
            <pc:sldMk cId="2889723475" sldId="262"/>
            <ac:picMk id="5" creationId="{9525C86A-459A-4BD4-B192-1D940B85A626}"/>
          </ac:picMkLst>
        </pc:picChg>
      </pc:sldChg>
      <pc:sldChg chg="addSp new mod">
        <pc:chgData name="Yoann Le Voguer" userId="0bb0102fa56d9f8f" providerId="LiveId" clId="{93857AE8-60CD-471E-B5A1-16674656CCF7}" dt="2022-04-28T22:54:35.375" v="88" actId="22"/>
        <pc:sldMkLst>
          <pc:docMk/>
          <pc:sldMk cId="3253796009" sldId="263"/>
        </pc:sldMkLst>
        <pc:picChg chg="add">
          <ac:chgData name="Yoann Le Voguer" userId="0bb0102fa56d9f8f" providerId="LiveId" clId="{93857AE8-60CD-471E-B5A1-16674656CCF7}" dt="2022-04-28T22:54:35.375" v="88" actId="22"/>
          <ac:picMkLst>
            <pc:docMk/>
            <pc:sldMk cId="3253796009" sldId="263"/>
            <ac:picMk id="5" creationId="{865C0282-C4CD-48FA-87A3-E809481A82D2}"/>
          </ac:picMkLst>
        </pc:picChg>
      </pc:sldChg>
      <pc:sldChg chg="addSp delSp modSp new mod">
        <pc:chgData name="Yoann Le Voguer" userId="0bb0102fa56d9f8f" providerId="LiveId" clId="{93857AE8-60CD-471E-B5A1-16674656CCF7}" dt="2022-05-05T14:04:21.848" v="146" actId="22"/>
        <pc:sldMkLst>
          <pc:docMk/>
          <pc:sldMk cId="2097381632" sldId="264"/>
        </pc:sldMkLst>
        <pc:spChg chg="del">
          <ac:chgData name="Yoann Le Voguer" userId="0bb0102fa56d9f8f" providerId="LiveId" clId="{93857AE8-60CD-471E-B5A1-16674656CCF7}" dt="2022-05-03T09:40:23.551" v="122" actId="478"/>
          <ac:spMkLst>
            <pc:docMk/>
            <pc:sldMk cId="2097381632" sldId="264"/>
            <ac:spMk id="2" creationId="{FCD50167-2DBA-4FDE-9F5A-980B15CA35E9}"/>
          </ac:spMkLst>
        </pc:spChg>
        <pc:spChg chg="del mod">
          <ac:chgData name="Yoann Le Voguer" userId="0bb0102fa56d9f8f" providerId="LiveId" clId="{93857AE8-60CD-471E-B5A1-16674656CCF7}" dt="2022-05-03T09:40:28.383" v="124" actId="478"/>
          <ac:spMkLst>
            <pc:docMk/>
            <pc:sldMk cId="2097381632" sldId="264"/>
            <ac:spMk id="3" creationId="{9ABBA6A9-14C0-444F-885E-7F1E4DAE8D8C}"/>
          </ac:spMkLst>
        </pc:spChg>
        <pc:picChg chg="add">
          <ac:chgData name="Yoann Le Voguer" userId="0bb0102fa56d9f8f" providerId="LiveId" clId="{93857AE8-60CD-471E-B5A1-16674656CCF7}" dt="2022-05-05T14:04:21.848" v="146" actId="22"/>
          <ac:picMkLst>
            <pc:docMk/>
            <pc:sldMk cId="2097381632" sldId="264"/>
            <ac:picMk id="3" creationId="{1EFADDAF-4204-4AE9-9610-AA8E444B65B8}"/>
          </ac:picMkLst>
        </pc:picChg>
        <pc:picChg chg="add del mod modCrop">
          <ac:chgData name="Yoann Le Voguer" userId="0bb0102fa56d9f8f" providerId="LiveId" clId="{93857AE8-60CD-471E-B5A1-16674656CCF7}" dt="2022-05-05T14:04:21.332" v="145" actId="478"/>
          <ac:picMkLst>
            <pc:docMk/>
            <pc:sldMk cId="2097381632" sldId="264"/>
            <ac:picMk id="5" creationId="{72193A58-F0B0-4ECF-BFB1-F0B576D6729E}"/>
          </ac:picMkLst>
        </pc:picChg>
      </pc:sldChg>
      <pc:sldChg chg="addSp delSp modSp new del mod">
        <pc:chgData name="Yoann Le Voguer" userId="0bb0102fa56d9f8f" providerId="LiveId" clId="{93857AE8-60CD-471E-B5A1-16674656CCF7}" dt="2022-05-02T20:48:05.119" v="112" actId="47"/>
        <pc:sldMkLst>
          <pc:docMk/>
          <pc:sldMk cId="3746276274" sldId="265"/>
        </pc:sldMkLst>
        <pc:spChg chg="del mod">
          <ac:chgData name="Yoann Le Voguer" userId="0bb0102fa56d9f8f" providerId="LiveId" clId="{93857AE8-60CD-471E-B5A1-16674656CCF7}" dt="2022-05-02T20:47:53.690" v="108" actId="478"/>
          <ac:spMkLst>
            <pc:docMk/>
            <pc:sldMk cId="3746276274" sldId="265"/>
            <ac:spMk id="2" creationId="{60462849-602B-42C2-9CC4-EF655544F2FC}"/>
          </ac:spMkLst>
        </pc:spChg>
        <pc:spChg chg="del">
          <ac:chgData name="Yoann Le Voguer" userId="0bb0102fa56d9f8f" providerId="LiveId" clId="{93857AE8-60CD-471E-B5A1-16674656CCF7}" dt="2022-05-02T20:47:55.070" v="109" actId="478"/>
          <ac:spMkLst>
            <pc:docMk/>
            <pc:sldMk cId="3746276274" sldId="265"/>
            <ac:spMk id="3" creationId="{5602E65B-F39A-45BC-AC6C-25661804FFA5}"/>
          </ac:spMkLst>
        </pc:spChg>
        <pc:spChg chg="add mod">
          <ac:chgData name="Yoann Le Voguer" userId="0bb0102fa56d9f8f" providerId="LiveId" clId="{93857AE8-60CD-471E-B5A1-16674656CCF7}" dt="2022-05-02T20:47:53.690" v="108" actId="478"/>
          <ac:spMkLst>
            <pc:docMk/>
            <pc:sldMk cId="3746276274" sldId="265"/>
            <ac:spMk id="5" creationId="{1413797E-5F21-4902-A4DA-7C8F28279F16}"/>
          </ac:spMkLst>
        </pc:spChg>
        <pc:picChg chg="add">
          <ac:chgData name="Yoann Le Voguer" userId="0bb0102fa56d9f8f" providerId="LiveId" clId="{93857AE8-60CD-471E-B5A1-16674656CCF7}" dt="2022-05-02T20:47:57.138" v="110" actId="22"/>
          <ac:picMkLst>
            <pc:docMk/>
            <pc:sldMk cId="3746276274" sldId="265"/>
            <ac:picMk id="7" creationId="{79631EAC-216D-424D-A65C-ED555C2B97E7}"/>
          </ac:picMkLst>
        </pc:picChg>
      </pc:sldChg>
      <pc:sldChg chg="addSp delSp modSp add mod">
        <pc:chgData name="Yoann Le Voguer" userId="0bb0102fa56d9f8f" providerId="LiveId" clId="{93857AE8-60CD-471E-B5A1-16674656CCF7}" dt="2022-05-02T20:48:28.985" v="120" actId="14100"/>
        <pc:sldMkLst>
          <pc:docMk/>
          <pc:sldMk cId="2037936546" sldId="266"/>
        </pc:sldMkLst>
        <pc:spChg chg="add del mod">
          <ac:chgData name="Yoann Le Voguer" userId="0bb0102fa56d9f8f" providerId="LiveId" clId="{93857AE8-60CD-471E-B5A1-16674656CCF7}" dt="2022-05-02T20:48:22.589" v="119" actId="478"/>
          <ac:spMkLst>
            <pc:docMk/>
            <pc:sldMk cId="2037936546" sldId="266"/>
            <ac:spMk id="4" creationId="{B0BA1611-61B3-4BBD-B905-993A3A259FF8}"/>
          </ac:spMkLst>
        </pc:spChg>
        <pc:picChg chg="del">
          <ac:chgData name="Yoann Le Voguer" userId="0bb0102fa56d9f8f" providerId="LiveId" clId="{93857AE8-60CD-471E-B5A1-16674656CCF7}" dt="2022-05-02T20:48:07.982" v="113" actId="478"/>
          <ac:picMkLst>
            <pc:docMk/>
            <pc:sldMk cId="2037936546" sldId="266"/>
            <ac:picMk id="5" creationId="{F88244C7-6BA4-41BF-B2C4-1B55389BDE14}"/>
          </ac:picMkLst>
        </pc:picChg>
        <pc:picChg chg="add mod">
          <ac:chgData name="Yoann Le Voguer" userId="0bb0102fa56d9f8f" providerId="LiveId" clId="{93857AE8-60CD-471E-B5A1-16674656CCF7}" dt="2022-05-02T20:48:28.985" v="120" actId="14100"/>
          <ac:picMkLst>
            <pc:docMk/>
            <pc:sldMk cId="2037936546" sldId="266"/>
            <ac:picMk id="7" creationId="{76A2C995-56BB-4A12-B6CD-2B5EFB7E3DD0}"/>
          </ac:picMkLst>
        </pc:picChg>
      </pc:sldChg>
      <pc:sldChg chg="addSp delSp modSp new mod">
        <pc:chgData name="Yoann Le Voguer" userId="0bb0102fa56d9f8f" providerId="LiveId" clId="{93857AE8-60CD-471E-B5A1-16674656CCF7}" dt="2022-05-05T14:03:39.169" v="144" actId="962"/>
        <pc:sldMkLst>
          <pc:docMk/>
          <pc:sldMk cId="2283611238" sldId="267"/>
        </pc:sldMkLst>
        <pc:spChg chg="mod">
          <ac:chgData name="Yoann Le Voguer" userId="0bb0102fa56d9f8f" providerId="LiveId" clId="{93857AE8-60CD-471E-B5A1-16674656CCF7}" dt="2022-05-05T14:03:39.169" v="144" actId="962"/>
          <ac:spMkLst>
            <pc:docMk/>
            <pc:sldMk cId="2283611238" sldId="267"/>
            <ac:spMk id="2" creationId="{BBE85CA0-F29D-4FD4-AB7C-F043AD5D263E}"/>
          </ac:spMkLst>
        </pc:spChg>
        <pc:spChg chg="del">
          <ac:chgData name="Yoann Le Voguer" userId="0bb0102fa56d9f8f" providerId="LiveId" clId="{93857AE8-60CD-471E-B5A1-16674656CCF7}" dt="2022-05-05T14:03:33.678" v="133"/>
          <ac:spMkLst>
            <pc:docMk/>
            <pc:sldMk cId="2283611238" sldId="267"/>
            <ac:spMk id="3" creationId="{B732FA14-3856-440D-93FC-37063554EF87}"/>
          </ac:spMkLst>
        </pc:spChg>
        <pc:picChg chg="add mod">
          <ac:chgData name="Yoann Le Voguer" userId="0bb0102fa56d9f8f" providerId="LiveId" clId="{93857AE8-60CD-471E-B5A1-16674656CCF7}" dt="2022-05-05T14:03:39.167" v="143" actId="27614"/>
          <ac:picMkLst>
            <pc:docMk/>
            <pc:sldMk cId="2283611238" sldId="267"/>
            <ac:picMk id="5" creationId="{6B39DF19-2EBA-4852-8A3C-8D10FAD0419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3036F-02B5-4C70-9A00-778C1670CE3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592218E-E691-4AF2-9510-CD25063632BA}">
      <dgm:prSet/>
      <dgm:spPr/>
      <dgm:t>
        <a:bodyPr/>
        <a:lstStyle/>
        <a:p>
          <a:pPr>
            <a:defRPr b="1"/>
          </a:pPr>
          <a:r>
            <a:rPr lang="fr-FR" dirty="0"/>
            <a:t>Mes attentes de la formation</a:t>
          </a:r>
        </a:p>
      </dgm:t>
    </dgm:pt>
    <dgm:pt modelId="{9D6A8A0D-1D51-4E45-9692-99E97CE62150}" type="parTrans" cxnId="{5A2920BD-BAC8-4931-9DB8-83B2C7AF4974}">
      <dgm:prSet/>
      <dgm:spPr/>
      <dgm:t>
        <a:bodyPr/>
        <a:lstStyle/>
        <a:p>
          <a:endParaRPr lang="en-US"/>
        </a:p>
      </dgm:t>
    </dgm:pt>
    <dgm:pt modelId="{E3685D7E-1859-4F7F-AD6A-3261CE187024}" type="sibTrans" cxnId="{5A2920BD-BAC8-4931-9DB8-83B2C7AF4974}">
      <dgm:prSet/>
      <dgm:spPr/>
      <dgm:t>
        <a:bodyPr/>
        <a:lstStyle/>
        <a:p>
          <a:endParaRPr lang="en-US"/>
        </a:p>
      </dgm:t>
    </dgm:pt>
    <dgm:pt modelId="{5FD3E63D-9755-4FBF-B6F8-7CC962BD0845}">
      <dgm:prSet/>
      <dgm:spPr/>
      <dgm:t>
        <a:bodyPr/>
        <a:lstStyle/>
        <a:p>
          <a:pPr>
            <a:defRPr b="1"/>
          </a:pPr>
          <a:r>
            <a:rPr lang="fr-FR"/>
            <a:t>Ma compréhension du métier</a:t>
          </a:r>
          <a:endParaRPr lang="en-US"/>
        </a:p>
      </dgm:t>
    </dgm:pt>
    <dgm:pt modelId="{8E6FD239-B584-44A7-8497-31C2702BE610}" type="parTrans" cxnId="{B48B4FED-D0B0-435D-9908-8503229D9494}">
      <dgm:prSet/>
      <dgm:spPr/>
      <dgm:t>
        <a:bodyPr/>
        <a:lstStyle/>
        <a:p>
          <a:endParaRPr lang="en-US"/>
        </a:p>
      </dgm:t>
    </dgm:pt>
    <dgm:pt modelId="{7484785C-413E-46A4-ADE6-251DCBAF0FCE}" type="sibTrans" cxnId="{B48B4FED-D0B0-435D-9908-8503229D9494}">
      <dgm:prSet/>
      <dgm:spPr/>
      <dgm:t>
        <a:bodyPr/>
        <a:lstStyle/>
        <a:p>
          <a:endParaRPr lang="en-US"/>
        </a:p>
      </dgm:t>
    </dgm:pt>
    <dgm:pt modelId="{4686095A-DE00-4E9B-BCF7-E7CD31FC710C}">
      <dgm:prSet/>
      <dgm:spPr/>
      <dgm:t>
        <a:bodyPr/>
        <a:lstStyle/>
        <a:p>
          <a:pPr>
            <a:defRPr b="1"/>
          </a:pPr>
          <a:r>
            <a:rPr lang="fr-FR"/>
            <a:t>Mes objectifs</a:t>
          </a:r>
          <a:endParaRPr lang="en-US"/>
        </a:p>
      </dgm:t>
    </dgm:pt>
    <dgm:pt modelId="{D524873D-253F-44DB-8916-28F394783244}" type="parTrans" cxnId="{597D78FE-1919-401B-9D30-CBD685A0E217}">
      <dgm:prSet/>
      <dgm:spPr/>
      <dgm:t>
        <a:bodyPr/>
        <a:lstStyle/>
        <a:p>
          <a:endParaRPr lang="en-US"/>
        </a:p>
      </dgm:t>
    </dgm:pt>
    <dgm:pt modelId="{1308B0AC-222E-4BE8-8829-36CCA0569AED}" type="sibTrans" cxnId="{597D78FE-1919-401B-9D30-CBD685A0E217}">
      <dgm:prSet/>
      <dgm:spPr/>
      <dgm:t>
        <a:bodyPr/>
        <a:lstStyle/>
        <a:p>
          <a:endParaRPr lang="en-US"/>
        </a:p>
      </dgm:t>
    </dgm:pt>
    <dgm:pt modelId="{6C1D370D-1E5B-42F5-8AE8-D2F9850E8881}">
      <dgm:prSet/>
      <dgm:spPr/>
      <dgm:t>
        <a:bodyPr/>
        <a:lstStyle/>
        <a:p>
          <a:r>
            <a:rPr lang="fr-FR"/>
            <a:t>Court terme</a:t>
          </a:r>
          <a:endParaRPr lang="en-US"/>
        </a:p>
      </dgm:t>
    </dgm:pt>
    <dgm:pt modelId="{3354AB14-680A-4E18-B2B0-17055872E74C}" type="parTrans" cxnId="{3966145E-2B13-4B48-940D-7CFC45499416}">
      <dgm:prSet/>
      <dgm:spPr/>
      <dgm:t>
        <a:bodyPr/>
        <a:lstStyle/>
        <a:p>
          <a:endParaRPr lang="en-US"/>
        </a:p>
      </dgm:t>
    </dgm:pt>
    <dgm:pt modelId="{27BDDF7A-CBA9-48D4-AF57-2C7DA94A3A99}" type="sibTrans" cxnId="{3966145E-2B13-4B48-940D-7CFC45499416}">
      <dgm:prSet/>
      <dgm:spPr/>
      <dgm:t>
        <a:bodyPr/>
        <a:lstStyle/>
        <a:p>
          <a:endParaRPr lang="en-US"/>
        </a:p>
      </dgm:t>
    </dgm:pt>
    <dgm:pt modelId="{52FEFE35-332F-449D-8E6E-4A8B3003ABB6}">
      <dgm:prSet/>
      <dgm:spPr/>
      <dgm:t>
        <a:bodyPr/>
        <a:lstStyle/>
        <a:p>
          <a:r>
            <a:rPr lang="fr-FR"/>
            <a:t>Moyen terme</a:t>
          </a:r>
          <a:endParaRPr lang="en-US"/>
        </a:p>
      </dgm:t>
    </dgm:pt>
    <dgm:pt modelId="{B0A9F5E7-1609-47F7-825A-FBD511030EB8}" type="parTrans" cxnId="{EDC685E1-862A-4ADC-ADED-816BD0AE69D2}">
      <dgm:prSet/>
      <dgm:spPr/>
      <dgm:t>
        <a:bodyPr/>
        <a:lstStyle/>
        <a:p>
          <a:endParaRPr lang="en-US"/>
        </a:p>
      </dgm:t>
    </dgm:pt>
    <dgm:pt modelId="{A72873B1-5D46-45C1-A0EC-A87D4343C249}" type="sibTrans" cxnId="{EDC685E1-862A-4ADC-ADED-816BD0AE69D2}">
      <dgm:prSet/>
      <dgm:spPr/>
      <dgm:t>
        <a:bodyPr/>
        <a:lstStyle/>
        <a:p>
          <a:endParaRPr lang="en-US"/>
        </a:p>
      </dgm:t>
    </dgm:pt>
    <dgm:pt modelId="{FD7400D0-55F3-40EE-8250-681A437AA967}">
      <dgm:prSet/>
      <dgm:spPr/>
      <dgm:t>
        <a:bodyPr/>
        <a:lstStyle/>
        <a:p>
          <a:r>
            <a:rPr lang="fr-FR"/>
            <a:t>Long terme</a:t>
          </a:r>
          <a:endParaRPr lang="en-US"/>
        </a:p>
      </dgm:t>
    </dgm:pt>
    <dgm:pt modelId="{A92194CF-E5EC-49AA-A2EB-056644F6779D}" type="parTrans" cxnId="{8C065CDE-441F-446D-A5F7-16C1EDFEC678}">
      <dgm:prSet/>
      <dgm:spPr/>
      <dgm:t>
        <a:bodyPr/>
        <a:lstStyle/>
        <a:p>
          <a:endParaRPr lang="en-US"/>
        </a:p>
      </dgm:t>
    </dgm:pt>
    <dgm:pt modelId="{B35FEB04-DA5B-4E98-A13B-EE25712CAA28}" type="sibTrans" cxnId="{8C065CDE-441F-446D-A5F7-16C1EDFEC678}">
      <dgm:prSet/>
      <dgm:spPr/>
      <dgm:t>
        <a:bodyPr/>
        <a:lstStyle/>
        <a:p>
          <a:endParaRPr lang="en-US"/>
        </a:p>
      </dgm:t>
    </dgm:pt>
    <dgm:pt modelId="{28AEB3A6-F27C-4BC1-BB44-C7CA758D2B97}" type="pres">
      <dgm:prSet presAssocID="{10A3036F-02B5-4C70-9A00-778C1670CE37}" presName="root" presStyleCnt="0">
        <dgm:presLayoutVars>
          <dgm:dir/>
          <dgm:resizeHandles val="exact"/>
        </dgm:presLayoutVars>
      </dgm:prSet>
      <dgm:spPr/>
    </dgm:pt>
    <dgm:pt modelId="{146169F6-03E3-4894-976F-2C85683C36FF}" type="pres">
      <dgm:prSet presAssocID="{4592218E-E691-4AF2-9510-CD25063632BA}" presName="compNode" presStyleCnt="0"/>
      <dgm:spPr/>
    </dgm:pt>
    <dgm:pt modelId="{256C7052-F2C7-4B24-A9B7-D398513B1EA1}" type="pres">
      <dgm:prSet presAssocID="{4592218E-E691-4AF2-9510-CD25063632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A03D05EE-1256-4795-A937-69848FC000B0}" type="pres">
      <dgm:prSet presAssocID="{4592218E-E691-4AF2-9510-CD25063632BA}" presName="iconSpace" presStyleCnt="0"/>
      <dgm:spPr/>
    </dgm:pt>
    <dgm:pt modelId="{13516CFD-EE93-4F4C-9B9A-A35D7F0435A1}" type="pres">
      <dgm:prSet presAssocID="{4592218E-E691-4AF2-9510-CD25063632BA}" presName="parTx" presStyleLbl="revTx" presStyleIdx="0" presStyleCnt="6">
        <dgm:presLayoutVars>
          <dgm:chMax val="0"/>
          <dgm:chPref val="0"/>
        </dgm:presLayoutVars>
      </dgm:prSet>
      <dgm:spPr/>
    </dgm:pt>
    <dgm:pt modelId="{856ED06D-AE43-41D9-98FF-73FA316625FB}" type="pres">
      <dgm:prSet presAssocID="{4592218E-E691-4AF2-9510-CD25063632BA}" presName="txSpace" presStyleCnt="0"/>
      <dgm:spPr/>
    </dgm:pt>
    <dgm:pt modelId="{A6CBF10B-9EE2-493C-A0AA-5A359CF33764}" type="pres">
      <dgm:prSet presAssocID="{4592218E-E691-4AF2-9510-CD25063632BA}" presName="desTx" presStyleLbl="revTx" presStyleIdx="1" presStyleCnt="6">
        <dgm:presLayoutVars/>
      </dgm:prSet>
      <dgm:spPr/>
    </dgm:pt>
    <dgm:pt modelId="{72ECD5BD-5238-4D95-BABE-DB6AEE623D98}" type="pres">
      <dgm:prSet presAssocID="{E3685D7E-1859-4F7F-AD6A-3261CE187024}" presName="sibTrans" presStyleCnt="0"/>
      <dgm:spPr/>
    </dgm:pt>
    <dgm:pt modelId="{0A1A2CF4-EF81-40D9-9AF3-E1CE11321266}" type="pres">
      <dgm:prSet presAssocID="{5FD3E63D-9755-4FBF-B6F8-7CC962BD0845}" presName="compNode" presStyleCnt="0"/>
      <dgm:spPr/>
    </dgm:pt>
    <dgm:pt modelId="{79648F5E-624E-477B-A106-D4331D7F28F3}" type="pres">
      <dgm:prSet presAssocID="{5FD3E63D-9755-4FBF-B6F8-7CC962BD08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8E715B-39C0-4D4E-A07C-1E8BFF3070BF}" type="pres">
      <dgm:prSet presAssocID="{5FD3E63D-9755-4FBF-B6F8-7CC962BD0845}" presName="iconSpace" presStyleCnt="0"/>
      <dgm:spPr/>
    </dgm:pt>
    <dgm:pt modelId="{479A10E7-DC09-4605-98D2-648BA51875AD}" type="pres">
      <dgm:prSet presAssocID="{5FD3E63D-9755-4FBF-B6F8-7CC962BD0845}" presName="parTx" presStyleLbl="revTx" presStyleIdx="2" presStyleCnt="6">
        <dgm:presLayoutVars>
          <dgm:chMax val="0"/>
          <dgm:chPref val="0"/>
        </dgm:presLayoutVars>
      </dgm:prSet>
      <dgm:spPr/>
    </dgm:pt>
    <dgm:pt modelId="{B6E1876B-27FA-4A59-85C9-073A9AB79D3D}" type="pres">
      <dgm:prSet presAssocID="{5FD3E63D-9755-4FBF-B6F8-7CC962BD0845}" presName="txSpace" presStyleCnt="0"/>
      <dgm:spPr/>
    </dgm:pt>
    <dgm:pt modelId="{5C44E33E-E423-464E-83C7-7F1676E5627B}" type="pres">
      <dgm:prSet presAssocID="{5FD3E63D-9755-4FBF-B6F8-7CC962BD0845}" presName="desTx" presStyleLbl="revTx" presStyleIdx="3" presStyleCnt="6">
        <dgm:presLayoutVars/>
      </dgm:prSet>
      <dgm:spPr/>
    </dgm:pt>
    <dgm:pt modelId="{1E3AE8C0-36CA-4B07-AF23-69E6C177E72D}" type="pres">
      <dgm:prSet presAssocID="{7484785C-413E-46A4-ADE6-251DCBAF0FCE}" presName="sibTrans" presStyleCnt="0"/>
      <dgm:spPr/>
    </dgm:pt>
    <dgm:pt modelId="{A12E1074-ACBD-4084-8E80-959946F72E78}" type="pres">
      <dgm:prSet presAssocID="{4686095A-DE00-4E9B-BCF7-E7CD31FC710C}" presName="compNode" presStyleCnt="0"/>
      <dgm:spPr/>
    </dgm:pt>
    <dgm:pt modelId="{7D513D51-34EF-42DF-9DF1-8A44804ECB92}" type="pres">
      <dgm:prSet presAssocID="{4686095A-DE00-4E9B-BCF7-E7CD31FC71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CD5BCA92-AA5A-49A8-B896-3E13079322EE}" type="pres">
      <dgm:prSet presAssocID="{4686095A-DE00-4E9B-BCF7-E7CD31FC710C}" presName="iconSpace" presStyleCnt="0"/>
      <dgm:spPr/>
    </dgm:pt>
    <dgm:pt modelId="{795C0571-9FE7-419B-A4F8-F62C1C8024FE}" type="pres">
      <dgm:prSet presAssocID="{4686095A-DE00-4E9B-BCF7-E7CD31FC710C}" presName="parTx" presStyleLbl="revTx" presStyleIdx="4" presStyleCnt="6">
        <dgm:presLayoutVars>
          <dgm:chMax val="0"/>
          <dgm:chPref val="0"/>
        </dgm:presLayoutVars>
      </dgm:prSet>
      <dgm:spPr/>
    </dgm:pt>
    <dgm:pt modelId="{07C52C3A-D1E2-4F5E-9A50-475BF8FF1260}" type="pres">
      <dgm:prSet presAssocID="{4686095A-DE00-4E9B-BCF7-E7CD31FC710C}" presName="txSpace" presStyleCnt="0"/>
      <dgm:spPr/>
    </dgm:pt>
    <dgm:pt modelId="{49D9D03B-6656-4188-B856-1842D3264367}" type="pres">
      <dgm:prSet presAssocID="{4686095A-DE00-4E9B-BCF7-E7CD31FC710C}" presName="desTx" presStyleLbl="revTx" presStyleIdx="5" presStyleCnt="6">
        <dgm:presLayoutVars/>
      </dgm:prSet>
      <dgm:spPr/>
    </dgm:pt>
  </dgm:ptLst>
  <dgm:cxnLst>
    <dgm:cxn modelId="{953E5732-AFB3-4B41-95B5-CAB7E362E13D}" type="presOf" srcId="{6C1D370D-1E5B-42F5-8AE8-D2F9850E8881}" destId="{49D9D03B-6656-4188-B856-1842D3264367}" srcOrd="0" destOrd="0" presId="urn:microsoft.com/office/officeart/2018/5/layout/CenteredIconLabelDescriptionList"/>
    <dgm:cxn modelId="{345FCC37-636C-4F2C-80FC-AEA989CBBD30}" type="presOf" srcId="{10A3036F-02B5-4C70-9A00-778C1670CE37}" destId="{28AEB3A6-F27C-4BC1-BB44-C7CA758D2B97}" srcOrd="0" destOrd="0" presId="urn:microsoft.com/office/officeart/2018/5/layout/CenteredIconLabelDescriptionList"/>
    <dgm:cxn modelId="{91903E5D-F1BD-467A-A1B9-C5410A045800}" type="presOf" srcId="{4686095A-DE00-4E9B-BCF7-E7CD31FC710C}" destId="{795C0571-9FE7-419B-A4F8-F62C1C8024FE}" srcOrd="0" destOrd="0" presId="urn:microsoft.com/office/officeart/2018/5/layout/CenteredIconLabelDescriptionList"/>
    <dgm:cxn modelId="{3966145E-2B13-4B48-940D-7CFC45499416}" srcId="{4686095A-DE00-4E9B-BCF7-E7CD31FC710C}" destId="{6C1D370D-1E5B-42F5-8AE8-D2F9850E8881}" srcOrd="0" destOrd="0" parTransId="{3354AB14-680A-4E18-B2B0-17055872E74C}" sibTransId="{27BDDF7A-CBA9-48D4-AF57-2C7DA94A3A99}"/>
    <dgm:cxn modelId="{9137AC7B-E41B-41AF-A0AF-3FD6CD7B4E96}" type="presOf" srcId="{4592218E-E691-4AF2-9510-CD25063632BA}" destId="{13516CFD-EE93-4F4C-9B9A-A35D7F0435A1}" srcOrd="0" destOrd="0" presId="urn:microsoft.com/office/officeart/2018/5/layout/CenteredIconLabelDescriptionList"/>
    <dgm:cxn modelId="{F6B5028E-6365-4FE3-B5AC-A3948A905066}" type="presOf" srcId="{52FEFE35-332F-449D-8E6E-4A8B3003ABB6}" destId="{49D9D03B-6656-4188-B856-1842D3264367}" srcOrd="0" destOrd="1" presId="urn:microsoft.com/office/officeart/2018/5/layout/CenteredIconLabelDescriptionList"/>
    <dgm:cxn modelId="{5A2920BD-BAC8-4931-9DB8-83B2C7AF4974}" srcId="{10A3036F-02B5-4C70-9A00-778C1670CE37}" destId="{4592218E-E691-4AF2-9510-CD25063632BA}" srcOrd="0" destOrd="0" parTransId="{9D6A8A0D-1D51-4E45-9692-99E97CE62150}" sibTransId="{E3685D7E-1859-4F7F-AD6A-3261CE187024}"/>
    <dgm:cxn modelId="{8C065CDE-441F-446D-A5F7-16C1EDFEC678}" srcId="{4686095A-DE00-4E9B-BCF7-E7CD31FC710C}" destId="{FD7400D0-55F3-40EE-8250-681A437AA967}" srcOrd="2" destOrd="0" parTransId="{A92194CF-E5EC-49AA-A2EB-056644F6779D}" sibTransId="{B35FEB04-DA5B-4E98-A13B-EE25712CAA28}"/>
    <dgm:cxn modelId="{EDC685E1-862A-4ADC-ADED-816BD0AE69D2}" srcId="{4686095A-DE00-4E9B-BCF7-E7CD31FC710C}" destId="{52FEFE35-332F-449D-8E6E-4A8B3003ABB6}" srcOrd="1" destOrd="0" parTransId="{B0A9F5E7-1609-47F7-825A-FBD511030EB8}" sibTransId="{A72873B1-5D46-45C1-A0EC-A87D4343C249}"/>
    <dgm:cxn modelId="{9B6D65E9-4EC3-4247-A1C9-21DD7CEF17A2}" type="presOf" srcId="{5FD3E63D-9755-4FBF-B6F8-7CC962BD0845}" destId="{479A10E7-DC09-4605-98D2-648BA51875AD}" srcOrd="0" destOrd="0" presId="urn:microsoft.com/office/officeart/2018/5/layout/CenteredIconLabelDescriptionList"/>
    <dgm:cxn modelId="{B48B4FED-D0B0-435D-9908-8503229D9494}" srcId="{10A3036F-02B5-4C70-9A00-778C1670CE37}" destId="{5FD3E63D-9755-4FBF-B6F8-7CC962BD0845}" srcOrd="1" destOrd="0" parTransId="{8E6FD239-B584-44A7-8497-31C2702BE610}" sibTransId="{7484785C-413E-46A4-ADE6-251DCBAF0FCE}"/>
    <dgm:cxn modelId="{045591FA-EFA1-40BD-97B5-E698A2491E26}" type="presOf" srcId="{FD7400D0-55F3-40EE-8250-681A437AA967}" destId="{49D9D03B-6656-4188-B856-1842D3264367}" srcOrd="0" destOrd="2" presId="urn:microsoft.com/office/officeart/2018/5/layout/CenteredIconLabelDescriptionList"/>
    <dgm:cxn modelId="{597D78FE-1919-401B-9D30-CBD685A0E217}" srcId="{10A3036F-02B5-4C70-9A00-778C1670CE37}" destId="{4686095A-DE00-4E9B-BCF7-E7CD31FC710C}" srcOrd="2" destOrd="0" parTransId="{D524873D-253F-44DB-8916-28F394783244}" sibTransId="{1308B0AC-222E-4BE8-8829-36CCA0569AED}"/>
    <dgm:cxn modelId="{69F3EBAA-97FD-4E61-BB40-50B00910A5AC}" type="presParOf" srcId="{28AEB3A6-F27C-4BC1-BB44-C7CA758D2B97}" destId="{146169F6-03E3-4894-976F-2C85683C36FF}" srcOrd="0" destOrd="0" presId="urn:microsoft.com/office/officeart/2018/5/layout/CenteredIconLabelDescriptionList"/>
    <dgm:cxn modelId="{9C833FCD-FD3B-4C77-916F-BF717D5A8DE7}" type="presParOf" srcId="{146169F6-03E3-4894-976F-2C85683C36FF}" destId="{256C7052-F2C7-4B24-A9B7-D398513B1EA1}" srcOrd="0" destOrd="0" presId="urn:microsoft.com/office/officeart/2018/5/layout/CenteredIconLabelDescriptionList"/>
    <dgm:cxn modelId="{49C03609-46A3-45E5-B8F1-F042DEC54641}" type="presParOf" srcId="{146169F6-03E3-4894-976F-2C85683C36FF}" destId="{A03D05EE-1256-4795-A937-69848FC000B0}" srcOrd="1" destOrd="0" presId="urn:microsoft.com/office/officeart/2018/5/layout/CenteredIconLabelDescriptionList"/>
    <dgm:cxn modelId="{51FC9C9B-2BAD-454D-9480-D595D7BE8F3F}" type="presParOf" srcId="{146169F6-03E3-4894-976F-2C85683C36FF}" destId="{13516CFD-EE93-4F4C-9B9A-A35D7F0435A1}" srcOrd="2" destOrd="0" presId="urn:microsoft.com/office/officeart/2018/5/layout/CenteredIconLabelDescriptionList"/>
    <dgm:cxn modelId="{B8644A2B-6A54-4EAB-A5F4-CC7E578BA7E2}" type="presParOf" srcId="{146169F6-03E3-4894-976F-2C85683C36FF}" destId="{856ED06D-AE43-41D9-98FF-73FA316625FB}" srcOrd="3" destOrd="0" presId="urn:microsoft.com/office/officeart/2018/5/layout/CenteredIconLabelDescriptionList"/>
    <dgm:cxn modelId="{DAD23AA1-C132-43B5-96CC-09DB8806A127}" type="presParOf" srcId="{146169F6-03E3-4894-976F-2C85683C36FF}" destId="{A6CBF10B-9EE2-493C-A0AA-5A359CF33764}" srcOrd="4" destOrd="0" presId="urn:microsoft.com/office/officeart/2018/5/layout/CenteredIconLabelDescriptionList"/>
    <dgm:cxn modelId="{DD2B995A-7DE2-40C6-8280-852590163ACC}" type="presParOf" srcId="{28AEB3A6-F27C-4BC1-BB44-C7CA758D2B97}" destId="{72ECD5BD-5238-4D95-BABE-DB6AEE623D98}" srcOrd="1" destOrd="0" presId="urn:microsoft.com/office/officeart/2018/5/layout/CenteredIconLabelDescriptionList"/>
    <dgm:cxn modelId="{5D74426F-484E-4C7C-B21A-15FF018B83A7}" type="presParOf" srcId="{28AEB3A6-F27C-4BC1-BB44-C7CA758D2B97}" destId="{0A1A2CF4-EF81-40D9-9AF3-E1CE11321266}" srcOrd="2" destOrd="0" presId="urn:microsoft.com/office/officeart/2018/5/layout/CenteredIconLabelDescriptionList"/>
    <dgm:cxn modelId="{D7BE6EC4-7554-4581-A9AA-3A3F9B197F67}" type="presParOf" srcId="{0A1A2CF4-EF81-40D9-9AF3-E1CE11321266}" destId="{79648F5E-624E-477B-A106-D4331D7F28F3}" srcOrd="0" destOrd="0" presId="urn:microsoft.com/office/officeart/2018/5/layout/CenteredIconLabelDescriptionList"/>
    <dgm:cxn modelId="{C53CE02E-738E-40DF-BE9E-1268B00DB2FA}" type="presParOf" srcId="{0A1A2CF4-EF81-40D9-9AF3-E1CE11321266}" destId="{E18E715B-39C0-4D4E-A07C-1E8BFF3070BF}" srcOrd="1" destOrd="0" presId="urn:microsoft.com/office/officeart/2018/5/layout/CenteredIconLabelDescriptionList"/>
    <dgm:cxn modelId="{217DD84A-6BBB-49C0-A6B1-32D9C60360A8}" type="presParOf" srcId="{0A1A2CF4-EF81-40D9-9AF3-E1CE11321266}" destId="{479A10E7-DC09-4605-98D2-648BA51875AD}" srcOrd="2" destOrd="0" presId="urn:microsoft.com/office/officeart/2018/5/layout/CenteredIconLabelDescriptionList"/>
    <dgm:cxn modelId="{80BCD575-F701-4517-8C3E-9D0F14E20941}" type="presParOf" srcId="{0A1A2CF4-EF81-40D9-9AF3-E1CE11321266}" destId="{B6E1876B-27FA-4A59-85C9-073A9AB79D3D}" srcOrd="3" destOrd="0" presId="urn:microsoft.com/office/officeart/2018/5/layout/CenteredIconLabelDescriptionList"/>
    <dgm:cxn modelId="{371A38E6-0AD6-4186-8158-62340EAB8F2B}" type="presParOf" srcId="{0A1A2CF4-EF81-40D9-9AF3-E1CE11321266}" destId="{5C44E33E-E423-464E-83C7-7F1676E5627B}" srcOrd="4" destOrd="0" presId="urn:microsoft.com/office/officeart/2018/5/layout/CenteredIconLabelDescriptionList"/>
    <dgm:cxn modelId="{23B52556-5477-4FE7-B697-4CBCC083274B}" type="presParOf" srcId="{28AEB3A6-F27C-4BC1-BB44-C7CA758D2B97}" destId="{1E3AE8C0-36CA-4B07-AF23-69E6C177E72D}" srcOrd="3" destOrd="0" presId="urn:microsoft.com/office/officeart/2018/5/layout/CenteredIconLabelDescriptionList"/>
    <dgm:cxn modelId="{6183F117-46A6-4C8B-956B-1E6684EF8061}" type="presParOf" srcId="{28AEB3A6-F27C-4BC1-BB44-C7CA758D2B97}" destId="{A12E1074-ACBD-4084-8E80-959946F72E78}" srcOrd="4" destOrd="0" presId="urn:microsoft.com/office/officeart/2018/5/layout/CenteredIconLabelDescriptionList"/>
    <dgm:cxn modelId="{A8082EEF-9209-47AE-A22E-C89938523C2E}" type="presParOf" srcId="{A12E1074-ACBD-4084-8E80-959946F72E78}" destId="{7D513D51-34EF-42DF-9DF1-8A44804ECB92}" srcOrd="0" destOrd="0" presId="urn:microsoft.com/office/officeart/2018/5/layout/CenteredIconLabelDescriptionList"/>
    <dgm:cxn modelId="{8DCFDD8F-EBB0-488C-82FD-09F102A49221}" type="presParOf" srcId="{A12E1074-ACBD-4084-8E80-959946F72E78}" destId="{CD5BCA92-AA5A-49A8-B896-3E13079322EE}" srcOrd="1" destOrd="0" presId="urn:microsoft.com/office/officeart/2018/5/layout/CenteredIconLabelDescriptionList"/>
    <dgm:cxn modelId="{29DCB7AA-B759-448B-B314-FBEFBDC7D05E}" type="presParOf" srcId="{A12E1074-ACBD-4084-8E80-959946F72E78}" destId="{795C0571-9FE7-419B-A4F8-F62C1C8024FE}" srcOrd="2" destOrd="0" presId="urn:microsoft.com/office/officeart/2018/5/layout/CenteredIconLabelDescriptionList"/>
    <dgm:cxn modelId="{C24E9C44-BBC0-46E3-BB54-CE773E57C83C}" type="presParOf" srcId="{A12E1074-ACBD-4084-8E80-959946F72E78}" destId="{07C52C3A-D1E2-4F5E-9A50-475BF8FF1260}" srcOrd="3" destOrd="0" presId="urn:microsoft.com/office/officeart/2018/5/layout/CenteredIconLabelDescriptionList"/>
    <dgm:cxn modelId="{46D87D3D-B9D0-4A88-8B58-1C8EE474061E}" type="presParOf" srcId="{A12E1074-ACBD-4084-8E80-959946F72E78}" destId="{49D9D03B-6656-4188-B856-1842D326436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C7052-F2C7-4B24-A9B7-D398513B1EA1}">
      <dsp:nvSpPr>
        <dsp:cNvPr id="0" name=""/>
        <dsp:cNvSpPr/>
      </dsp:nvSpPr>
      <dsp:spPr>
        <a:xfrm>
          <a:off x="926523" y="1153536"/>
          <a:ext cx="995203" cy="995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6CFD-EE93-4F4C-9B9A-A35D7F0435A1}">
      <dsp:nvSpPr>
        <dsp:cNvPr id="0" name=""/>
        <dsp:cNvSpPr/>
      </dsp:nvSpPr>
      <dsp:spPr>
        <a:xfrm>
          <a:off x="2406" y="2240592"/>
          <a:ext cx="2843437" cy="42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kern="1200" dirty="0"/>
            <a:t>Mes attentes de la formation</a:t>
          </a:r>
        </a:p>
      </dsp:txBody>
      <dsp:txXfrm>
        <a:off x="2406" y="2240592"/>
        <a:ext cx="2843437" cy="426515"/>
      </dsp:txXfrm>
    </dsp:sp>
    <dsp:sp modelId="{A6CBF10B-9EE2-493C-A0AA-5A359CF33764}">
      <dsp:nvSpPr>
        <dsp:cNvPr id="0" name=""/>
        <dsp:cNvSpPr/>
      </dsp:nvSpPr>
      <dsp:spPr>
        <a:xfrm>
          <a:off x="2406" y="2709830"/>
          <a:ext cx="2843437" cy="579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48F5E-624E-477B-A106-D4331D7F28F3}">
      <dsp:nvSpPr>
        <dsp:cNvPr id="0" name=""/>
        <dsp:cNvSpPr/>
      </dsp:nvSpPr>
      <dsp:spPr>
        <a:xfrm>
          <a:off x="4267562" y="1153536"/>
          <a:ext cx="995203" cy="995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A10E7-DC09-4605-98D2-648BA51875AD}">
      <dsp:nvSpPr>
        <dsp:cNvPr id="0" name=""/>
        <dsp:cNvSpPr/>
      </dsp:nvSpPr>
      <dsp:spPr>
        <a:xfrm>
          <a:off x="3343445" y="2240592"/>
          <a:ext cx="2843437" cy="42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kern="1200"/>
            <a:t>Ma compréhension du métier</a:t>
          </a:r>
          <a:endParaRPr lang="en-US" sz="1500" kern="1200"/>
        </a:p>
      </dsp:txBody>
      <dsp:txXfrm>
        <a:off x="3343445" y="2240592"/>
        <a:ext cx="2843437" cy="426515"/>
      </dsp:txXfrm>
    </dsp:sp>
    <dsp:sp modelId="{5C44E33E-E423-464E-83C7-7F1676E5627B}">
      <dsp:nvSpPr>
        <dsp:cNvPr id="0" name=""/>
        <dsp:cNvSpPr/>
      </dsp:nvSpPr>
      <dsp:spPr>
        <a:xfrm>
          <a:off x="3343445" y="2709830"/>
          <a:ext cx="2843437" cy="579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13D51-34EF-42DF-9DF1-8A44804ECB92}">
      <dsp:nvSpPr>
        <dsp:cNvPr id="0" name=""/>
        <dsp:cNvSpPr/>
      </dsp:nvSpPr>
      <dsp:spPr>
        <a:xfrm>
          <a:off x="7608601" y="1153536"/>
          <a:ext cx="995203" cy="995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C0571-9FE7-419B-A4F8-F62C1C8024FE}">
      <dsp:nvSpPr>
        <dsp:cNvPr id="0" name=""/>
        <dsp:cNvSpPr/>
      </dsp:nvSpPr>
      <dsp:spPr>
        <a:xfrm>
          <a:off x="6684484" y="2240592"/>
          <a:ext cx="2843437" cy="42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500" kern="1200"/>
            <a:t>Mes objectifs</a:t>
          </a:r>
          <a:endParaRPr lang="en-US" sz="1500" kern="1200"/>
        </a:p>
      </dsp:txBody>
      <dsp:txXfrm>
        <a:off x="6684484" y="2240592"/>
        <a:ext cx="2843437" cy="426515"/>
      </dsp:txXfrm>
    </dsp:sp>
    <dsp:sp modelId="{49D9D03B-6656-4188-B856-1842D3264367}">
      <dsp:nvSpPr>
        <dsp:cNvPr id="0" name=""/>
        <dsp:cNvSpPr/>
      </dsp:nvSpPr>
      <dsp:spPr>
        <a:xfrm>
          <a:off x="6684484" y="2709830"/>
          <a:ext cx="2843437" cy="579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Court terme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Moyen terme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Long terme</a:t>
          </a:r>
          <a:endParaRPr lang="en-US" sz="1100" kern="1200"/>
        </a:p>
      </dsp:txBody>
      <dsp:txXfrm>
        <a:off x="6684484" y="2709830"/>
        <a:ext cx="2843437" cy="579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1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053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6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64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20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80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0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48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0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5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6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0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5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908D-C003-4723-ACE4-8C717EC38955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08BBEC-8EAE-4F2C-9471-20C36626AF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16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30AAB-5448-4B80-83A4-1266E30DD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Projet 1 - </a:t>
            </a:r>
            <a:r>
              <a:rPr lang="fr-FR" i="0" dirty="0">
                <a:effectLst/>
                <a:latin typeface="Montserrat" panose="00000500000000000000" pitchFamily="2" charset="0"/>
              </a:rPr>
              <a:t>Prenez en main votre formation de Data </a:t>
            </a:r>
            <a:r>
              <a:rPr lang="fr-FR" i="0" dirty="0" err="1">
                <a:effectLst/>
                <a:latin typeface="Montserrat" panose="00000500000000000000" pitchFamily="2" charset="0"/>
              </a:rPr>
              <a:t>Analyst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09F16A-C921-4F0E-B11E-AE430DCD2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Soutenance 5 mai 2022</a:t>
            </a:r>
          </a:p>
          <a:p>
            <a:r>
              <a:rPr lang="fr-FR" dirty="0"/>
              <a:t>Yoann Le Voguer</a:t>
            </a:r>
          </a:p>
        </p:txBody>
      </p:sp>
    </p:spTree>
    <p:extLst>
      <p:ext uri="{BB962C8B-B14F-4D97-AF65-F5344CB8AC3E}">
        <p14:creationId xmlns:p14="http://schemas.microsoft.com/office/powerpoint/2010/main" val="118503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36D15-4ACA-4DDB-B02E-36C8BE3F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8C915-8B4A-4C49-9BD3-1D79FE7E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5C0282-C4CD-48FA-87A3-E809481A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064"/>
            <a:ext cx="12192000" cy="57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EFADDAF-4204-4AE9-9610-AA8E444B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204"/>
            <a:ext cx="12192000" cy="42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FDDFE-F79B-42B6-97BA-54D066D3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parcours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6F1C-E502-4F7E-AAD6-114E327D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6875"/>
            <a:ext cx="8915400" cy="4244347"/>
          </a:xfrm>
        </p:spPr>
        <p:txBody>
          <a:bodyPr/>
          <a:lstStyle/>
          <a:p>
            <a:r>
              <a:rPr lang="fr-FR" dirty="0"/>
              <a:t>Licence Économie-Gestion</a:t>
            </a:r>
          </a:p>
          <a:p>
            <a:endParaRPr lang="fr-FR" dirty="0"/>
          </a:p>
          <a:p>
            <a:r>
              <a:rPr lang="fr-FR" dirty="0"/>
              <a:t>Master en Études des Impacts Environnementaux et en Ingénierie du Développement Économique et Territorial</a:t>
            </a:r>
          </a:p>
          <a:p>
            <a:endParaRPr lang="fr-FR" dirty="0"/>
          </a:p>
          <a:p>
            <a:r>
              <a:rPr lang="fr-FR" dirty="0"/>
              <a:t>Formation Développeur Data</a:t>
            </a:r>
          </a:p>
          <a:p>
            <a:pPr lvl="1"/>
            <a:r>
              <a:rPr lang="fr-FR" dirty="0"/>
              <a:t>Octobre 2020 à mai 2021</a:t>
            </a:r>
          </a:p>
          <a:p>
            <a:pPr lvl="1"/>
            <a:r>
              <a:rPr lang="fr-FR" dirty="0"/>
              <a:t>Gestion de l'ensemble du cycle de la donnée - de la donnée brute jusqu'à la livraison de données utilisables</a:t>
            </a:r>
          </a:p>
          <a:p>
            <a:pPr lvl="1"/>
            <a:r>
              <a:rPr lang="fr-FR" dirty="0"/>
              <a:t>Stage de 4 semaines au Crédit Agricole Technologies et Services</a:t>
            </a:r>
          </a:p>
          <a:p>
            <a:pPr lvl="1"/>
            <a:r>
              <a:rPr lang="fr-FR" dirty="0"/>
              <a:t>Projet chef d’œuvre sur l’évolution de l’utilisation du vélo au sein de Nantes Métropole</a:t>
            </a:r>
          </a:p>
        </p:txBody>
      </p:sp>
      <p:pic>
        <p:nvPicPr>
          <p:cNvPr id="1028" name="Picture 4" descr="Organisme de formation : Simplon.co - Safari des métiers du numérique">
            <a:extLst>
              <a:ext uri="{FF2B5EF4-FFF2-40B4-BE49-F238E27FC236}">
                <a16:creationId xmlns:a16="http://schemas.microsoft.com/office/drawing/2014/main" id="{6B87690D-4998-44C5-8DC4-9CCDBAF1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48" y="3500123"/>
            <a:ext cx="1863483" cy="5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5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B8F9F22-D729-46A3-BCA7-4869089AB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4" t="19158" r="29004" b="10939"/>
          <a:stretch/>
        </p:blipFill>
        <p:spPr>
          <a:xfrm>
            <a:off x="2805344" y="189190"/>
            <a:ext cx="7102136" cy="63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7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25C86A-459A-4BD4-B192-1D940B85A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9"/>
          <a:stretch/>
        </p:blipFill>
        <p:spPr>
          <a:xfrm>
            <a:off x="0" y="1390650"/>
            <a:ext cx="12192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2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8FDDFE-F79B-42B6-97BA-54D066D3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0CB10E-5320-F606-6687-7ABF4ACF2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934104"/>
              </p:ext>
            </p:extLst>
          </p:nvPr>
        </p:nvGraphicFramePr>
        <p:xfrm>
          <a:off x="1794897" y="1790700"/>
          <a:ext cx="9530328" cy="4443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85CA0-F29D-4FD4-AB7C-F043AD5D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Workplace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39DF19-2EBA-4852-8A3C-8D10FAD04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86" y="2133600"/>
            <a:ext cx="5852853" cy="3778250"/>
          </a:xfrm>
        </p:spPr>
      </p:pic>
    </p:spTree>
    <p:extLst>
      <p:ext uri="{BB962C8B-B14F-4D97-AF65-F5344CB8AC3E}">
        <p14:creationId xmlns:p14="http://schemas.microsoft.com/office/powerpoint/2010/main" val="228361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FDDFE-F79B-42B6-97BA-54D066D3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informationnelle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29CF74-7C26-4C9C-ACCC-0EE11D8C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349"/>
            <a:ext cx="12192000" cy="56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7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3B44B-FE13-4EAC-BF6D-C4674143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informationnelle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88244C7-6BA4-41BF-B2C4-1B55389B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406389"/>
            <a:ext cx="10563225" cy="5451611"/>
          </a:xfrm>
        </p:spPr>
      </p:pic>
    </p:spTree>
    <p:extLst>
      <p:ext uri="{BB962C8B-B14F-4D97-AF65-F5344CB8AC3E}">
        <p14:creationId xmlns:p14="http://schemas.microsoft.com/office/powerpoint/2010/main" val="345395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3B44B-FE13-4EAC-BF6D-C4674143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informationnelle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A2C995-56BB-4A12-B6CD-2B5EFB7E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285122"/>
            <a:ext cx="9104312" cy="54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654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715</TotalTime>
  <Words>113</Words>
  <Application>Microsoft Office PowerPoint</Application>
  <PresentationFormat>Grand écran</PresentationFormat>
  <Paragraphs>24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Montserrat</vt:lpstr>
      <vt:lpstr>Wingdings 3</vt:lpstr>
      <vt:lpstr>Brin</vt:lpstr>
      <vt:lpstr>Projet 1 - Prenez en main votre formation de Data Analyst</vt:lpstr>
      <vt:lpstr>Mon parcours</vt:lpstr>
      <vt:lpstr>Présentation PowerPoint</vt:lpstr>
      <vt:lpstr>Présentation PowerPoint</vt:lpstr>
      <vt:lpstr>Data Analyst</vt:lpstr>
      <vt:lpstr>Workplace</vt:lpstr>
      <vt:lpstr>Veille informationnelle</vt:lpstr>
      <vt:lpstr>Veille informationnelle</vt:lpstr>
      <vt:lpstr>Veille informationnelle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1 - Prenez en main votre formation de Data Analyst</dc:title>
  <dc:creator>Yoann Le Voguer</dc:creator>
  <cp:lastModifiedBy>Yoann Le Voguer</cp:lastModifiedBy>
  <cp:revision>1</cp:revision>
  <dcterms:created xsi:type="dcterms:W3CDTF">2022-04-28T14:26:23Z</dcterms:created>
  <dcterms:modified xsi:type="dcterms:W3CDTF">2022-05-05T14:04:31Z</dcterms:modified>
</cp:coreProperties>
</file>