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1" r:id="rId3"/>
    <p:sldId id="257" r:id="rId4"/>
    <p:sldId id="258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12689-788F-4410-A383-8C600C9828FB}" v="2" dt="2022-05-05T18:05:04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ann Le Voguer" userId="0bb0102fa56d9f8f" providerId="LiveId" clId="{A4712689-788F-4410-A383-8C600C9828FB}"/>
    <pc:docChg chg="addSld modSld">
      <pc:chgData name="Yoann Le Voguer" userId="0bb0102fa56d9f8f" providerId="LiveId" clId="{A4712689-788F-4410-A383-8C600C9828FB}" dt="2022-05-05T19:43:53.317" v="59" actId="20577"/>
      <pc:docMkLst>
        <pc:docMk/>
      </pc:docMkLst>
      <pc:sldChg chg="modSp mod">
        <pc:chgData name="Yoann Le Voguer" userId="0bb0102fa56d9f8f" providerId="LiveId" clId="{A4712689-788F-4410-A383-8C600C9828FB}" dt="2022-05-05T19:43:53.317" v="59" actId="20577"/>
        <pc:sldMkLst>
          <pc:docMk/>
          <pc:sldMk cId="1643581131" sldId="270"/>
        </pc:sldMkLst>
        <pc:spChg chg="mod">
          <ac:chgData name="Yoann Le Voguer" userId="0bb0102fa56d9f8f" providerId="LiveId" clId="{A4712689-788F-4410-A383-8C600C9828FB}" dt="2022-05-05T19:43:53.317" v="59" actId="20577"/>
          <ac:spMkLst>
            <pc:docMk/>
            <pc:sldMk cId="1643581131" sldId="270"/>
            <ac:spMk id="4" creationId="{BBE35ADB-C825-4ECE-9EDD-51126D0322F6}"/>
          </ac:spMkLst>
        </pc:spChg>
      </pc:sldChg>
      <pc:sldChg chg="addSp delSp modSp new mod">
        <pc:chgData name="Yoann Le Voguer" userId="0bb0102fa56d9f8f" providerId="LiveId" clId="{A4712689-788F-4410-A383-8C600C9828FB}" dt="2022-05-05T18:06:02.657" v="44" actId="14100"/>
        <pc:sldMkLst>
          <pc:docMk/>
          <pc:sldMk cId="1210349377" sldId="271"/>
        </pc:sldMkLst>
        <pc:spChg chg="mod">
          <ac:chgData name="Yoann Le Voguer" userId="0bb0102fa56d9f8f" providerId="LiveId" clId="{A4712689-788F-4410-A383-8C600C9828FB}" dt="2022-05-05T18:04:39.219" v="23" actId="20577"/>
          <ac:spMkLst>
            <pc:docMk/>
            <pc:sldMk cId="1210349377" sldId="271"/>
            <ac:spMk id="2" creationId="{C4B636DD-52C2-408B-A101-8F58B82B84FA}"/>
          </ac:spMkLst>
        </pc:spChg>
        <pc:spChg chg="del">
          <ac:chgData name="Yoann Le Voguer" userId="0bb0102fa56d9f8f" providerId="LiveId" clId="{A4712689-788F-4410-A383-8C600C9828FB}" dt="2022-05-05T18:04:41.180" v="24"/>
          <ac:spMkLst>
            <pc:docMk/>
            <pc:sldMk cId="1210349377" sldId="271"/>
            <ac:spMk id="3" creationId="{3618D33F-6D13-49AF-AFAE-A8BFE9344BDB}"/>
          </ac:spMkLst>
        </pc:spChg>
        <pc:picChg chg="add mod modCrop">
          <ac:chgData name="Yoann Le Voguer" userId="0bb0102fa56d9f8f" providerId="LiveId" clId="{A4712689-788F-4410-A383-8C600C9828FB}" dt="2022-05-05T18:05:22.563" v="35" actId="1076"/>
          <ac:picMkLst>
            <pc:docMk/>
            <pc:sldMk cId="1210349377" sldId="271"/>
            <ac:picMk id="5" creationId="{823718D7-DB0A-4924-BDFA-EF4A305E18A6}"/>
          </ac:picMkLst>
        </pc:picChg>
        <pc:picChg chg="add mod modCrop">
          <ac:chgData name="Yoann Le Voguer" userId="0bb0102fa56d9f8f" providerId="LiveId" clId="{A4712689-788F-4410-A383-8C600C9828FB}" dt="2022-05-05T18:06:02.657" v="44" actId="14100"/>
          <ac:picMkLst>
            <pc:docMk/>
            <pc:sldMk cId="1210349377" sldId="271"/>
            <ac:picMk id="7" creationId="{147DFC7D-41A8-487E-9DFA-E39A61242F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12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2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058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2031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8408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77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268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06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4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20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69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86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01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895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755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073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834B1-8B37-4B92-8A87-8F7BC0AA8DDF}" type="datetimeFigureOut">
              <a:rPr lang="fr-FR" smtClean="0"/>
              <a:t>05/05/2022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42DB93-2DF2-4A11-8B7C-FF5421BCC77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85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4712-B4CC-458F-A958-580956C30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Rapport marketing mensuel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CEE7FC-6487-4AA2-AA08-BB45B639D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Février 2020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D58B2A-2139-4CA4-AB54-B9ACCF6E3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3407" y1="46047" x2="33407" y2="46047"/>
                        <a14:foregroundMark x1="37037" y1="46047" x2="37037" y2="46047"/>
                        <a14:foregroundMark x1="40889" y1="47431" x2="40889" y2="47431"/>
                        <a14:foregroundMark x1="45259" y1="47431" x2="45259" y2="47431"/>
                        <a14:foregroundMark x1="48667" y1="47036" x2="48667" y2="47036"/>
                        <a14:foregroundMark x1="50519" y1="47036" x2="50519" y2="47036"/>
                        <a14:foregroundMark x1="53704" y1="47431" x2="53704" y2="47431"/>
                        <a14:foregroundMark x1="58963" y1="44862" x2="58963" y2="44862"/>
                        <a14:foregroundMark x1="65037" y1="47431" x2="65037" y2="47431"/>
                        <a14:foregroundMark x1="66444" y1="47431" x2="66444" y2="47431"/>
                        <a14:foregroundMark x1="68593" y1="47431" x2="68593" y2="47431"/>
                        <a14:foregroundMark x1="71704" y1="46047" x2="71704" y2="46047"/>
                        <a14:foregroundMark x1="75259" y1="47431" x2="75259" y2="47431"/>
                        <a14:foregroundMark x1="76519" y1="43281" x2="76519" y2="43281"/>
                        <a14:backgroundMark x1="9926" y1="59091" x2="9926" y2="59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51" t="31839" r="19634" b="39511"/>
          <a:stretch/>
        </p:blipFill>
        <p:spPr bwMode="auto">
          <a:xfrm>
            <a:off x="3301401" y="461626"/>
            <a:ext cx="5589198" cy="9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6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636DD-52C2-408B-A101-8F58B82B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Anomalie graphique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23718D7-DB0A-4924-BDFA-EF4A305E1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"/>
          <a:stretch/>
        </p:blipFill>
        <p:spPr>
          <a:xfrm>
            <a:off x="184733" y="1828800"/>
            <a:ext cx="4100039" cy="374634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47DFC7D-41A8-487E-9DFA-E39A61242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8791" r="9512" b="3219"/>
          <a:stretch/>
        </p:blipFill>
        <p:spPr>
          <a:xfrm>
            <a:off x="4489241" y="1828800"/>
            <a:ext cx="7588459" cy="37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4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24DE3-1A95-4C36-BD8E-617D9B8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à aborder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E82D9-843B-43D0-BB1C-1DE8299B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P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roportion des ventes par catégorie de produit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Montant des achats des clients (montant du panier)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É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volution du chiffre d'affaires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Évolution du nombre d'achats des clients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Évolution du ratio (nombre d’achats des clients)/(nombre de visites) au cours du temps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Évolution du nombre de visites sur le site web au cours du temps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temps passé par les visiteurs sur le site web (pour les sessions ayant abouti à un achat)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Évolution de la variabilité du temps passé par les visiteurs sur le site web (pour les sessions ayant abouti à un achat)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49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26DD0-7295-4C64-9F9C-25D7789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 du nombre de ventes et du CA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48ACF6-3B70-45F0-B6C3-F1FAFAAD9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" t="10346" r="3294" b="5816"/>
          <a:stretch/>
        </p:blipFill>
        <p:spPr>
          <a:xfrm>
            <a:off x="2874145" y="2317984"/>
            <a:ext cx="6443710" cy="4349147"/>
          </a:xfrm>
        </p:spPr>
      </p:pic>
    </p:spTree>
    <p:extLst>
      <p:ext uri="{BB962C8B-B14F-4D97-AF65-F5344CB8AC3E}">
        <p14:creationId xmlns:p14="http://schemas.microsoft.com/office/powerpoint/2010/main" val="28136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26DD0-7295-4C64-9F9C-25D7789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 du nombre de ventes et de visites sur le site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03836B-57A0-450C-907A-1FC5482D9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311661"/>
            <a:ext cx="6441305" cy="43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26DD0-7295-4C64-9F9C-25D7789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entre temps passé sur le site et montant du panier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729FC2-1184-481D-901F-80BF231BA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2317984"/>
            <a:ext cx="6355581" cy="4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3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26DD0-7295-4C64-9F9C-25D7789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 du CA selon répartition par catégorie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D82236-E93F-42B1-913B-B3305C4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317984"/>
            <a:ext cx="6288905" cy="4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9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26DD0-7295-4C64-9F9C-25D77894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Évolution du temps passé sur le site (sessions ayant abouti à un achat)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FE38A7-EEC0-4308-8026-AF7F9F779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2317984"/>
            <a:ext cx="6260329" cy="43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0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081E4-A16B-4365-982F-DC9B0035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Enseignements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BE35ADB-C825-4ECE-9EDD-51126D03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Augmentation constante du CA entre mars 2019 et janvier 2020, puis léger recul en février 2021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Nombre 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de ventes en hausse, mais stagnation du 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Nombre exponentiel de visites sur </a:t>
            </a:r>
            <a:r>
              <a:rPr lang="fr-FR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le site</a:t>
            </a:r>
            <a:endParaRPr lang="fr-FR" b="0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Forte baisse du taux de conversion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CA de la catégorie ‘nourriture’ en forte hausse, CA de la catégorie ‘bien de conso’ constante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Panier moyen entre 30 et 45 €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Temps moyen passé sur le site entre 6 et 8 minutes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5811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242</Words>
  <Application>Microsoft Office PowerPoint</Application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Montserrat</vt:lpstr>
      <vt:lpstr>Wingdings 3</vt:lpstr>
      <vt:lpstr>Brin</vt:lpstr>
      <vt:lpstr>Rapport marketing mensuel</vt:lpstr>
      <vt:lpstr>Anomalie graphique</vt:lpstr>
      <vt:lpstr>Points à aborder</vt:lpstr>
      <vt:lpstr>Évolution du nombre de ventes et du CA</vt:lpstr>
      <vt:lpstr>Évolution du nombre de ventes et de visites sur le site</vt:lpstr>
      <vt:lpstr>Lien entre temps passé sur le site et montant du panier</vt:lpstr>
      <vt:lpstr>Évolution du CA selon répartition par catégorie</vt:lpstr>
      <vt:lpstr>Évolution du temps passé sur le site (sessions ayant abouti à un achat)</vt:lpstr>
      <vt:lpstr>Enseignements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marketing mensuel</dc:title>
  <dc:creator>Yoann Le Voguer</dc:creator>
  <cp:lastModifiedBy>Yoann Le Voguer</cp:lastModifiedBy>
  <cp:revision>7</cp:revision>
  <dcterms:created xsi:type="dcterms:W3CDTF">2022-04-13T14:55:47Z</dcterms:created>
  <dcterms:modified xsi:type="dcterms:W3CDTF">2022-05-05T19:43:58Z</dcterms:modified>
</cp:coreProperties>
</file>