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5" r:id="rId6"/>
    <p:sldId id="309" r:id="rId7"/>
    <p:sldId id="307" r:id="rId8"/>
    <p:sldId id="303" r:id="rId9"/>
    <p:sldId id="302" r:id="rId10"/>
    <p:sldId id="301" r:id="rId11"/>
    <p:sldId id="304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nn Le Voguer" userId="0bb0102fa56d9f8f" providerId="LiveId" clId="{32C90E01-F044-4019-9DA2-0417F3DBF260}"/>
    <pc:docChg chg="custSel addSld delSld modSld">
      <pc:chgData name="Yoann Le Voguer" userId="0bb0102fa56d9f8f" providerId="LiveId" clId="{32C90E01-F044-4019-9DA2-0417F3DBF260}" dt="2022-07-06T18:41:37.016" v="119" actId="2696"/>
      <pc:docMkLst>
        <pc:docMk/>
      </pc:docMkLst>
      <pc:sldChg chg="addSp delSp modSp new mod">
        <pc:chgData name="Yoann Le Voguer" userId="0bb0102fa56d9f8f" providerId="LiveId" clId="{32C90E01-F044-4019-9DA2-0417F3DBF260}" dt="2022-07-01T11:45:31.145" v="21" actId="20577"/>
        <pc:sldMkLst>
          <pc:docMk/>
          <pc:sldMk cId="1814454116" sldId="305"/>
        </pc:sldMkLst>
        <pc:spChg chg="mod">
          <ac:chgData name="Yoann Le Voguer" userId="0bb0102fa56d9f8f" providerId="LiveId" clId="{32C90E01-F044-4019-9DA2-0417F3DBF260}" dt="2022-07-01T11:45:31.145" v="21" actId="20577"/>
          <ac:spMkLst>
            <pc:docMk/>
            <pc:sldMk cId="1814454116" sldId="305"/>
            <ac:spMk id="2" creationId="{68C49142-468E-C116-E9ED-90E825E1CCC5}"/>
          </ac:spMkLst>
        </pc:spChg>
        <pc:spChg chg="del">
          <ac:chgData name="Yoann Le Voguer" userId="0bb0102fa56d9f8f" providerId="LiveId" clId="{32C90E01-F044-4019-9DA2-0417F3DBF260}" dt="2022-07-01T11:45:23.974" v="1" actId="22"/>
          <ac:spMkLst>
            <pc:docMk/>
            <pc:sldMk cId="1814454116" sldId="305"/>
            <ac:spMk id="3" creationId="{8D6D756F-ADB6-2274-9C3D-D6BB45BFE440}"/>
          </ac:spMkLst>
        </pc:spChg>
        <pc:picChg chg="add mod ord">
          <ac:chgData name="Yoann Le Voguer" userId="0bb0102fa56d9f8f" providerId="LiveId" clId="{32C90E01-F044-4019-9DA2-0417F3DBF260}" dt="2022-07-01T11:45:23.974" v="1" actId="22"/>
          <ac:picMkLst>
            <pc:docMk/>
            <pc:sldMk cId="1814454116" sldId="305"/>
            <ac:picMk id="5" creationId="{DC2CFAF9-A5D6-9A90-A4DE-9DD496148C08}"/>
          </ac:picMkLst>
        </pc:picChg>
      </pc:sldChg>
      <pc:sldChg chg="addSp delSp modSp new del mod">
        <pc:chgData name="Yoann Le Voguer" userId="0bb0102fa56d9f8f" providerId="LiveId" clId="{32C90E01-F044-4019-9DA2-0417F3DBF260}" dt="2022-07-06T18:41:37.016" v="119" actId="2696"/>
        <pc:sldMkLst>
          <pc:docMk/>
          <pc:sldMk cId="2376967711" sldId="306"/>
        </pc:sldMkLst>
        <pc:spChg chg="mod">
          <ac:chgData name="Yoann Le Voguer" userId="0bb0102fa56d9f8f" providerId="LiveId" clId="{32C90E01-F044-4019-9DA2-0417F3DBF260}" dt="2022-07-01T11:49:07.713" v="46" actId="20577"/>
          <ac:spMkLst>
            <pc:docMk/>
            <pc:sldMk cId="2376967711" sldId="306"/>
            <ac:spMk id="2" creationId="{7E09F312-3C58-A139-29B1-ADF732114C08}"/>
          </ac:spMkLst>
        </pc:spChg>
        <pc:spChg chg="del">
          <ac:chgData name="Yoann Le Voguer" userId="0bb0102fa56d9f8f" providerId="LiveId" clId="{32C90E01-F044-4019-9DA2-0417F3DBF260}" dt="2022-07-06T18:38:38.177" v="98" actId="22"/>
          <ac:spMkLst>
            <pc:docMk/>
            <pc:sldMk cId="2376967711" sldId="306"/>
            <ac:spMk id="3" creationId="{103B3698-46FA-B78D-4357-FD7E95F43784}"/>
          </ac:spMkLst>
        </pc:spChg>
        <pc:spChg chg="add del mod">
          <ac:chgData name="Yoann Le Voguer" userId="0bb0102fa56d9f8f" providerId="LiveId" clId="{32C90E01-F044-4019-9DA2-0417F3DBF260}" dt="2022-07-06T18:40:44.217" v="117" actId="478"/>
          <ac:spMkLst>
            <pc:docMk/>
            <pc:sldMk cId="2376967711" sldId="306"/>
            <ac:spMk id="11" creationId="{1F7BD56B-FAEF-F843-2539-B5FBA7EB10AC}"/>
          </ac:spMkLst>
        </pc:spChg>
        <pc:picChg chg="add del mod ord">
          <ac:chgData name="Yoann Le Voguer" userId="0bb0102fa56d9f8f" providerId="LiveId" clId="{32C90E01-F044-4019-9DA2-0417F3DBF260}" dt="2022-07-06T18:40:35.744" v="115" actId="478"/>
          <ac:picMkLst>
            <pc:docMk/>
            <pc:sldMk cId="2376967711" sldId="306"/>
            <ac:picMk id="5" creationId="{3B3F437F-DCC6-0AEE-6624-32E24E402DC1}"/>
          </ac:picMkLst>
        </pc:picChg>
        <pc:picChg chg="add del mod">
          <ac:chgData name="Yoann Le Voguer" userId="0bb0102fa56d9f8f" providerId="LiveId" clId="{32C90E01-F044-4019-9DA2-0417F3DBF260}" dt="2022-07-06T18:40:45.282" v="118" actId="478"/>
          <ac:picMkLst>
            <pc:docMk/>
            <pc:sldMk cId="2376967711" sldId="306"/>
            <ac:picMk id="7" creationId="{196BBC5E-AC65-C391-ABF3-AC3E61EB8563}"/>
          </ac:picMkLst>
        </pc:picChg>
        <pc:picChg chg="add del mod">
          <ac:chgData name="Yoann Le Voguer" userId="0bb0102fa56d9f8f" providerId="LiveId" clId="{32C90E01-F044-4019-9DA2-0417F3DBF260}" dt="2022-07-06T18:40:40.994" v="116" actId="478"/>
          <ac:picMkLst>
            <pc:docMk/>
            <pc:sldMk cId="2376967711" sldId="306"/>
            <ac:picMk id="9" creationId="{9E972149-02B4-61F7-7529-373FF89C3C48}"/>
          </ac:picMkLst>
        </pc:picChg>
      </pc:sldChg>
      <pc:sldChg chg="addSp delSp modSp new mod">
        <pc:chgData name="Yoann Le Voguer" userId="0bb0102fa56d9f8f" providerId="LiveId" clId="{32C90E01-F044-4019-9DA2-0417F3DBF260}" dt="2022-07-01T11:58:22.426" v="97" actId="14100"/>
        <pc:sldMkLst>
          <pc:docMk/>
          <pc:sldMk cId="1361335419" sldId="307"/>
        </pc:sldMkLst>
        <pc:spChg chg="mod">
          <ac:chgData name="Yoann Le Voguer" userId="0bb0102fa56d9f8f" providerId="LiveId" clId="{32C90E01-F044-4019-9DA2-0417F3DBF260}" dt="2022-07-01T11:57:36.433" v="90" actId="20577"/>
          <ac:spMkLst>
            <pc:docMk/>
            <pc:sldMk cId="1361335419" sldId="307"/>
            <ac:spMk id="2" creationId="{319A72DE-32A2-612B-9CDD-BBC00637B8CB}"/>
          </ac:spMkLst>
        </pc:spChg>
        <pc:spChg chg="del">
          <ac:chgData name="Yoann Le Voguer" userId="0bb0102fa56d9f8f" providerId="LiveId" clId="{32C90E01-F044-4019-9DA2-0417F3DBF260}" dt="2022-07-01T11:57:39.157" v="91" actId="22"/>
          <ac:spMkLst>
            <pc:docMk/>
            <pc:sldMk cId="1361335419" sldId="307"/>
            <ac:spMk id="3" creationId="{EC7B78E8-B4E4-52A4-2565-B5125543BF29}"/>
          </ac:spMkLst>
        </pc:spChg>
        <pc:picChg chg="add mod ord modCrop">
          <ac:chgData name="Yoann Le Voguer" userId="0bb0102fa56d9f8f" providerId="LiveId" clId="{32C90E01-F044-4019-9DA2-0417F3DBF260}" dt="2022-07-01T11:58:22.426" v="97" actId="14100"/>
          <ac:picMkLst>
            <pc:docMk/>
            <pc:sldMk cId="1361335419" sldId="307"/>
            <ac:picMk id="5" creationId="{83A4F2F7-E0D5-2E8E-0FA3-1F1BB1D1EF1F}"/>
          </ac:picMkLst>
        </pc:picChg>
      </pc:sldChg>
      <pc:sldChg chg="new del">
        <pc:chgData name="Yoann Le Voguer" userId="0bb0102fa56d9f8f" providerId="LiveId" clId="{32C90E01-F044-4019-9DA2-0417F3DBF260}" dt="2022-07-06T18:40:31.967" v="114" actId="47"/>
        <pc:sldMkLst>
          <pc:docMk/>
          <pc:sldMk cId="2557272277" sldId="308"/>
        </pc:sldMkLst>
      </pc:sldChg>
      <pc:sldChg chg="add">
        <pc:chgData name="Yoann Le Voguer" userId="0bb0102fa56d9f8f" providerId="LiveId" clId="{32C90E01-F044-4019-9DA2-0417F3DBF260}" dt="2022-07-06T18:40:30.017" v="113" actId="2890"/>
        <pc:sldMkLst>
          <pc:docMk/>
          <pc:sldMk cId="1334128012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06/07/2022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06/07/2022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Créez et utilisez une base de données immobilière avec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dirty="0"/>
              <a:t>Yoann le voguer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49142-468E-C116-E9ED-90E825E1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Brutes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2CFAF9-A5D6-9A90-A4DE-9DD49614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28" y="2108200"/>
            <a:ext cx="9943870" cy="3760788"/>
          </a:xfrm>
        </p:spPr>
      </p:pic>
    </p:spTree>
    <p:extLst>
      <p:ext uri="{BB962C8B-B14F-4D97-AF65-F5344CB8AC3E}">
        <p14:creationId xmlns:p14="http://schemas.microsoft.com/office/powerpoint/2010/main" val="18144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9F312-3C58-A139-29B1-ADF73211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B3F437F-DCC6-0AEE-6624-32E24E402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18" y="2079625"/>
            <a:ext cx="3596838" cy="237807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6BBC5E-AC65-C391-ABF3-AC3E61EB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53" y="2906712"/>
            <a:ext cx="5266252" cy="25987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972149-02B4-61F7-7529-373FF89C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5" y="3645327"/>
            <a:ext cx="1764030" cy="26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A72DE-32A2-612B-9CDD-BBC00637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Importation Données sur MySQL </a:t>
            </a:r>
            <a:r>
              <a:rPr lang="fr-FR" dirty="0" err="1"/>
              <a:t>WorkBench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A4F2F7-E0D5-2E8E-0FA3-1F1BB1D1E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24" b="5614"/>
          <a:stretch/>
        </p:blipFill>
        <p:spPr>
          <a:xfrm>
            <a:off x="1211615" y="1946276"/>
            <a:ext cx="8665810" cy="4383024"/>
          </a:xfrm>
        </p:spPr>
      </p:pic>
    </p:spTree>
    <p:extLst>
      <p:ext uri="{BB962C8B-B14F-4D97-AF65-F5344CB8AC3E}">
        <p14:creationId xmlns:p14="http://schemas.microsoft.com/office/powerpoint/2010/main" val="136133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FF6D6-E180-3783-295F-B261111D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Dictionnaire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53C4CF-F161-F523-6CB5-F8211E78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273" y="2108200"/>
            <a:ext cx="8323779" cy="3760788"/>
          </a:xfrm>
        </p:spPr>
      </p:pic>
    </p:spTree>
    <p:extLst>
      <p:ext uri="{BB962C8B-B14F-4D97-AF65-F5344CB8AC3E}">
        <p14:creationId xmlns:p14="http://schemas.microsoft.com/office/powerpoint/2010/main" val="20196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AFB5-4F48-B7E1-D9F2-CEE7AB39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Conceptuel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0153DD-8F24-DBCB-ADBF-F3BA42AC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365" y="2426358"/>
            <a:ext cx="6637595" cy="3124471"/>
          </a:xfrm>
        </p:spPr>
      </p:pic>
    </p:spTree>
    <p:extLst>
      <p:ext uri="{BB962C8B-B14F-4D97-AF65-F5344CB8AC3E}">
        <p14:creationId xmlns:p14="http://schemas.microsoft.com/office/powerpoint/2010/main" val="217950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1C434-376B-19BB-5175-937073BA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Relationnel de la Base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14945C-9163-1344-E40E-C5AC4B143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624" y="2254894"/>
            <a:ext cx="6889077" cy="3467400"/>
          </a:xfrm>
        </p:spPr>
      </p:pic>
    </p:spTree>
    <p:extLst>
      <p:ext uri="{BB962C8B-B14F-4D97-AF65-F5344CB8AC3E}">
        <p14:creationId xmlns:p14="http://schemas.microsoft.com/office/powerpoint/2010/main" val="150273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2CA8E-C35F-C252-D87E-ED5B8711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 en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9BD26-360F-9ED3-CCA3-D0554ADB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70324" cy="4212700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1. Nombre total d’appartements vendus au 1er semestre 2020</a:t>
            </a:r>
          </a:p>
          <a:p>
            <a:r>
              <a:rPr lang="fr-FR" dirty="0"/>
              <a:t>2. Proportion des ventes d’appartements par le nombre de pièces</a:t>
            </a:r>
          </a:p>
          <a:p>
            <a:r>
              <a:rPr lang="fr-FR" dirty="0"/>
              <a:t>3. Liste des 10 départements où le prix du mètre carré est le plus élevé</a:t>
            </a:r>
          </a:p>
          <a:p>
            <a:r>
              <a:rPr lang="fr-FR" dirty="0"/>
              <a:t>4. Prix moyen du mètre carré d’une maison en Île-de-France</a:t>
            </a:r>
          </a:p>
          <a:p>
            <a:r>
              <a:rPr lang="fr-FR" dirty="0"/>
              <a:t>5. Liste des 10 appartements les plus chers avec le département et le nombre de mètres carrés</a:t>
            </a:r>
          </a:p>
          <a:p>
            <a:r>
              <a:rPr lang="fr-FR" dirty="0"/>
              <a:t>6. Taux d’évolution du nombre de ventes entre le premier et le second trimestre de 2020</a:t>
            </a:r>
          </a:p>
          <a:p>
            <a:r>
              <a:rPr lang="fr-FR" dirty="0"/>
              <a:t>7. Liste des communes où le nombre de ventes a augmenté d’au moins 20% entre le premier et le second trimestre de 2020</a:t>
            </a:r>
          </a:p>
          <a:p>
            <a:r>
              <a:rPr lang="fr-FR" dirty="0"/>
              <a:t>8. Différence en pourcentage du prix au mètre carré entre un appartement de 2 pièces et un appartement de 3 pièces</a:t>
            </a:r>
          </a:p>
          <a:p>
            <a:r>
              <a:rPr lang="fr-FR" dirty="0"/>
              <a:t>9. Les moyennes de valeurs foncières pour le top 3 des communes des départements 6, 13, 33, 59 et 69</a:t>
            </a:r>
          </a:p>
        </p:txBody>
      </p:sp>
    </p:spTree>
    <p:extLst>
      <p:ext uri="{BB962C8B-B14F-4D97-AF65-F5344CB8AC3E}">
        <p14:creationId xmlns:p14="http://schemas.microsoft.com/office/powerpoint/2010/main" val="26769862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197</Words>
  <Application>Microsoft Office PowerPoint</Application>
  <PresentationFormat>Grand écran</PresentationFormat>
  <Paragraphs>19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Créez et utilisez une base de données immobilière avec SQL</vt:lpstr>
      <vt:lpstr>Données Brutes</vt:lpstr>
      <vt:lpstr>Manipulation des Données</vt:lpstr>
      <vt:lpstr>Importation Données sur MySQL WorkBench</vt:lpstr>
      <vt:lpstr>Dictionnaire des Données</vt:lpstr>
      <vt:lpstr>Modèle Conceptuel des Données</vt:lpstr>
      <vt:lpstr>Modèle Relationnel de la Base de Données</vt:lpstr>
      <vt:lpstr>Besoin en Analyse des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et utilisez une base de données immobilière avec SQL</dc:title>
  <dc:creator>Yoann Le Voguer</dc:creator>
  <cp:lastModifiedBy>Yoann Le Voguer</cp:lastModifiedBy>
  <cp:revision>1</cp:revision>
  <dcterms:created xsi:type="dcterms:W3CDTF">2022-06-25T14:29:42Z</dcterms:created>
  <dcterms:modified xsi:type="dcterms:W3CDTF">2022-07-06T18:41:38Z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