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7ABD4-D749-0C59-10D0-ACF65BC7FB44}" v="299" dt="2019-05-29T11:57:39.085"/>
    <p1510:client id="{15EC0E3E-92C5-4AD6-8324-2F4C3D94580E}" v="11" dt="2019-05-29T12:51:01.682"/>
    <p1510:client id="{21FA83B9-4E9D-8182-787F-7E1BB318CCF0}" v="5" dt="2020-02-26T09:40:51.352"/>
    <p1510:client id="{2B41991E-2C70-873E-6DF8-3BC277EA740D}" v="462" dt="2020-02-26T09:41:24.221"/>
    <p1510:client id="{3907213B-4D88-2BA8-F147-53BAAA7C0742}" v="39" dt="2019-05-29T12:39:02.407"/>
    <p1510:client id="{436B9777-B068-CD17-058D-3198266A9935}" v="76" dt="2019-05-29T11:50:42.838"/>
    <p1510:client id="{45A16778-CF60-554E-6B86-30E47B2908DE}" v="84" dt="2019-05-29T12:37:57.576"/>
    <p1510:client id="{90D1CDE6-FF2F-AF6E-A4E8-1360F74874FD}" v="7" dt="2020-02-26T09:37:51.444"/>
    <p1510:client id="{C19A9FF2-84DC-8257-449F-1049EFB34384}" v="526" dt="2020-03-09T13:13:22.816"/>
    <p1510:client id="{D4A5E8EC-971F-8FBA-B2D5-E544AA5BC426}" v="256" dt="2020-02-25T16:00:0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randomBar dir="vert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12" y="1863875"/>
            <a:ext cx="8825658" cy="1979149"/>
          </a:xfrm>
        </p:spPr>
        <p:txBody>
          <a:bodyPr/>
          <a:lstStyle/>
          <a:p>
            <a:pPr algn="ctr"/>
            <a:r>
              <a:rPr lang="en-US" err="1"/>
              <a:t>Présentation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1626E6-79ED-4D23-AAE1-C376C750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6" y="5513387"/>
            <a:ext cx="1762125" cy="65722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3601FD36-42C9-42CD-9FCD-A9ED4D896729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6D81BB-322E-45E1-A117-E5477E1E3717}"/>
              </a:ext>
            </a:extLst>
          </p:cNvPr>
          <p:cNvSpPr txBox="1">
            <a:spLocks/>
          </p:cNvSpPr>
          <p:nvPr/>
        </p:nvSpPr>
        <p:spPr bwMode="gray">
          <a:xfrm>
            <a:off x="-543216" y="6000208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skills du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3394263"/>
            <a:ext cx="4446593" cy="1502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Utiliser</a:t>
            </a:r>
            <a:r>
              <a:rPr lang="en-US" dirty="0"/>
              <a:t> </a:t>
            </a:r>
            <a:r>
              <a:rPr lang="en-US" dirty="0" err="1"/>
              <a:t>l'API</a:t>
            </a:r>
            <a:r>
              <a:rPr lang="en-US" dirty="0"/>
              <a:t> de Twitter en </a:t>
            </a:r>
            <a:r>
              <a:rPr lang="en-US" dirty="0" err="1"/>
              <a:t>pyhton</a:t>
            </a:r>
            <a:endParaRPr lang="en-US"/>
          </a:p>
          <a:p>
            <a:pPr marL="0" indent="0">
              <a:buNone/>
            </a:pPr>
            <a:r>
              <a:rPr lang="en-US" dirty="0"/>
              <a:t>- Faire un bot,</a:t>
            </a:r>
          </a:p>
          <a:p>
            <a:pPr marL="0" indent="0">
              <a:buNone/>
            </a:pPr>
            <a:r>
              <a:rPr lang="en-US" dirty="0"/>
              <a:t>- (</a:t>
            </a:r>
            <a:r>
              <a:rPr lang="en-US" dirty="0" err="1"/>
              <a:t>gagner</a:t>
            </a:r>
            <a:r>
              <a:rPr lang="en-US" dirty="0"/>
              <a:t> des concours sans </a:t>
            </a:r>
            <a:r>
              <a:rPr lang="en-US" dirty="0" err="1"/>
              <a:t>rien</a:t>
            </a:r>
            <a:r>
              <a:rPr lang="en-US" dirty="0"/>
              <a:t> faire)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</a:t>
            </a:r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23" y="6021387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72D6534-6216-4275-9241-77F1CC12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23" y="2981089"/>
            <a:ext cx="2743200" cy="22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835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Tweepy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020134" cy="985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Une API fournis par Twitter.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4F249-AC71-406E-8410-03E1C880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882DF06A-83FE-4843-A41F-8FDD722F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31" y="1277653"/>
            <a:ext cx="1977805" cy="429957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6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F4D2C908-0C65-4916-BA7D-B7B8733C7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22" y="1277653"/>
            <a:ext cx="1977805" cy="429957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3</a:t>
            </a:r>
            <a:endParaRPr lang="en-US"/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210" y="5538168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1AA8E-4A43-468F-99A1-7767B4465CE5}"/>
              </a:ext>
            </a:extLst>
          </p:cNvPr>
          <p:cNvSpPr txBox="1"/>
          <p:nvPr/>
        </p:nvSpPr>
        <p:spPr>
          <a:xfrm>
            <a:off x="1007327" y="5913863"/>
            <a:ext cx="4630057" cy="374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Quelques</a:t>
            </a:r>
            <a:r>
              <a:rPr lang="en-US" dirty="0"/>
              <a:t> screens de concours </a:t>
            </a:r>
            <a:r>
              <a:rPr lang="en-US" dirty="0" err="1"/>
              <a:t>gagnés</a:t>
            </a:r>
          </a:p>
        </p:txBody>
      </p:sp>
    </p:spTree>
    <p:extLst>
      <p:ext uri="{BB962C8B-B14F-4D97-AF65-F5344CB8AC3E}">
        <p14:creationId xmlns:p14="http://schemas.microsoft.com/office/powerpoint/2010/main" val="12464200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: Lien </a:t>
            </a:r>
            <a:r>
              <a:rPr lang="en-US" dirty="0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5" y="3746500"/>
            <a:ext cx="8825659" cy="740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https://github.com/yoansj/WorkshopBotConcours/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4</a:t>
            </a:r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23" y="6021387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</p:spTree>
    <p:extLst>
      <p:ext uri="{BB962C8B-B14F-4D97-AF65-F5344CB8AC3E}">
        <p14:creationId xmlns:p14="http://schemas.microsoft.com/office/powerpoint/2010/main" val="276919196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Présentation</vt:lpstr>
      <vt:lpstr>Les skills du Workshop</vt:lpstr>
      <vt:lpstr>Tweepy</vt:lpstr>
      <vt:lpstr>Tweepy : Lien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128</cp:revision>
  <dcterms:created xsi:type="dcterms:W3CDTF">2015-09-22T16:57:55Z</dcterms:created>
  <dcterms:modified xsi:type="dcterms:W3CDTF">2020-03-09T13:14:58Z</dcterms:modified>
</cp:coreProperties>
</file>