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ABD4-D749-0C59-10D0-ACF65BC7FB44}" v="299" dt="2019-05-29T11:57:39.085"/>
    <p1510:client id="{15EC0E3E-92C5-4AD6-8324-2F4C3D94580E}" v="11" dt="2019-05-29T12:51:01.682"/>
    <p1510:client id="{21FA83B9-4E9D-8182-787F-7E1BB318CCF0}" v="5" dt="2020-02-26T09:40:51.352"/>
    <p1510:client id="{2B41991E-2C70-873E-6DF8-3BC277EA740D}" v="462" dt="2020-02-26T09:41:24.221"/>
    <p1510:client id="{3907213B-4D88-2BA8-F147-53BAAA7C0742}" v="39" dt="2019-05-29T12:39:02.407"/>
    <p1510:client id="{436B9777-B068-CD17-058D-3198266A9935}" v="76" dt="2019-05-29T11:50:42.838"/>
    <p1510:client id="{45A16778-CF60-554E-6B86-30E47B2908DE}" v="84" dt="2019-05-29T12:37:57.576"/>
    <p1510:client id="{90D1CDE6-FF2F-AF6E-A4E8-1360F74874FD}" v="7" dt="2020-02-26T09:37:51.444"/>
    <p1510:client id="{C19A9FF2-84DC-8257-449F-1049EFB34384}" v="526" dt="2020-03-09T13:13:22.816"/>
    <p1510:client id="{D4A5E8EC-971F-8FBA-B2D5-E544AA5BC426}" v="256" dt="2020-02-25T16:00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randomBar dir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12" y="1863875"/>
            <a:ext cx="8825658" cy="1979149"/>
          </a:xfrm>
        </p:spPr>
        <p:txBody>
          <a:bodyPr/>
          <a:lstStyle/>
          <a:p>
            <a:pPr algn="ctr"/>
            <a:r>
              <a:rPr lang="en-US" err="1"/>
              <a:t>Présentation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C1626E6-79ED-4D23-AAE1-C376C750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6" y="5513387"/>
            <a:ext cx="1762125" cy="65722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3601FD36-42C9-42CD-9FCD-A9ED4D896729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66D81BB-322E-45E1-A117-E5477E1E3717}"/>
              </a:ext>
            </a:extLst>
          </p:cNvPr>
          <p:cNvSpPr txBox="1">
            <a:spLocks/>
          </p:cNvSpPr>
          <p:nvPr/>
        </p:nvSpPr>
        <p:spPr bwMode="gray">
          <a:xfrm>
            <a:off x="-543216" y="6000208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skills du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3394263"/>
            <a:ext cx="4577556" cy="1502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Utiliser</a:t>
            </a:r>
            <a:r>
              <a:rPr lang="en-US" dirty="0"/>
              <a:t> </a:t>
            </a:r>
            <a:r>
              <a:rPr lang="en-US" dirty="0" err="1"/>
              <a:t>l'API</a:t>
            </a:r>
            <a:r>
              <a:rPr lang="en-US" dirty="0"/>
              <a:t> de Twitter en </a:t>
            </a:r>
            <a:r>
              <a:rPr lang="en-US" dirty="0" err="1"/>
              <a:t>pyhton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Faire un bot</a:t>
            </a:r>
          </a:p>
          <a:p>
            <a:pPr marL="0" indent="0">
              <a:buNone/>
            </a:pPr>
            <a:r>
              <a:rPr lang="en-US" dirty="0"/>
              <a:t>- (</a:t>
            </a:r>
            <a:r>
              <a:rPr lang="en-US" dirty="0" err="1"/>
              <a:t>Gagner</a:t>
            </a:r>
            <a:r>
              <a:rPr lang="en-US" dirty="0"/>
              <a:t> des concours sans </a:t>
            </a:r>
            <a:r>
              <a:rPr lang="en-US" dirty="0" err="1"/>
              <a:t>rien</a:t>
            </a:r>
            <a:r>
              <a:rPr lang="en-US" dirty="0"/>
              <a:t> faire)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</a:t>
            </a:r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23" y="6021387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972D6534-6216-4275-9241-77F1CC12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23" y="2981089"/>
            <a:ext cx="2743200" cy="22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835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277653"/>
            <a:ext cx="3020133" cy="31173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Tweepy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020134" cy="985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Une API fournis par Twitter.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882DF06A-83FE-4843-A41F-8FDD722F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31" y="1277653"/>
            <a:ext cx="1977805" cy="429957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6" descr="A person with collar shirt&#10;&#10;Description generated with high confidence">
            <a:extLst>
              <a:ext uri="{FF2B5EF4-FFF2-40B4-BE49-F238E27FC236}">
                <a16:creationId xmlns:a16="http://schemas.microsoft.com/office/drawing/2014/main" id="{F4D2C908-0C65-4916-BA7D-B7B8733C7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22" y="1277653"/>
            <a:ext cx="1977805" cy="4299576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3</a:t>
            </a:r>
            <a:endParaRPr lang="en-US"/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2210" y="5538168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1AA8E-4A43-468F-99A1-7767B4465CE5}"/>
              </a:ext>
            </a:extLst>
          </p:cNvPr>
          <p:cNvSpPr txBox="1"/>
          <p:nvPr/>
        </p:nvSpPr>
        <p:spPr>
          <a:xfrm>
            <a:off x="1007327" y="5913863"/>
            <a:ext cx="4630057" cy="374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Quelques</a:t>
            </a:r>
            <a:r>
              <a:rPr lang="en-US" dirty="0"/>
              <a:t> screens de concours </a:t>
            </a:r>
            <a:r>
              <a:rPr lang="en-US" dirty="0" err="1"/>
              <a:t>gagnés</a:t>
            </a:r>
          </a:p>
        </p:txBody>
      </p:sp>
    </p:spTree>
    <p:extLst>
      <p:ext uri="{BB962C8B-B14F-4D97-AF65-F5344CB8AC3E}">
        <p14:creationId xmlns:p14="http://schemas.microsoft.com/office/powerpoint/2010/main" val="12464200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r>
              <a:rPr lang="en-US" dirty="0"/>
              <a:t> du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3394263"/>
            <a:ext cx="10026634" cy="1756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Petite demo d’un bot un </a:t>
            </a:r>
            <a:r>
              <a:rPr lang="en-US" sz="3600" dirty="0" err="1"/>
              <a:t>peu</a:t>
            </a:r>
            <a:r>
              <a:rPr lang="en-US" sz="3600" dirty="0"/>
              <a:t> plus </a:t>
            </a:r>
            <a:r>
              <a:rPr lang="en-US" sz="3600" dirty="0" err="1"/>
              <a:t>abouti</a:t>
            </a:r>
            <a:r>
              <a:rPr lang="en-US" sz="3600" dirty="0"/>
              <a:t> que </a:t>
            </a:r>
            <a:r>
              <a:rPr lang="en-US" sz="3600" dirty="0" err="1"/>
              <a:t>ce</a:t>
            </a:r>
            <a:r>
              <a:rPr lang="en-US" sz="3600" dirty="0"/>
              <a:t> que </a:t>
            </a:r>
            <a:r>
              <a:rPr lang="en-US" sz="3600" dirty="0" err="1"/>
              <a:t>vous</a:t>
            </a:r>
            <a:r>
              <a:rPr lang="en-US" sz="3600" dirty="0"/>
              <a:t> </a:t>
            </a:r>
            <a:r>
              <a:rPr lang="en-US" sz="3600" dirty="0" err="1"/>
              <a:t>réaliserez</a:t>
            </a:r>
            <a:r>
              <a:rPr lang="en-US" sz="3600" dirty="0"/>
              <a:t> pendant </a:t>
            </a:r>
            <a:r>
              <a:rPr lang="en-US" sz="3600" dirty="0" err="1"/>
              <a:t>ce</a:t>
            </a:r>
            <a:r>
              <a:rPr lang="en-US" sz="3600" dirty="0"/>
              <a:t>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</a:t>
            </a:r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23" y="6021387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</p:spTree>
    <p:extLst>
      <p:ext uri="{BB962C8B-B14F-4D97-AF65-F5344CB8AC3E}">
        <p14:creationId xmlns:p14="http://schemas.microsoft.com/office/powerpoint/2010/main" val="394572809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6EA-9CCD-4AA1-8474-04D43577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: Lien </a:t>
            </a:r>
            <a:r>
              <a:rPr lang="en-US" dirty="0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7FDC-C9AE-4EC6-B2AD-92D7AEC0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025" y="3746500"/>
            <a:ext cx="8825659" cy="740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https://github.com/yoansj/WorkshopBotConcours/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E2C14-2141-4CDC-9ACD-67E379FEB9A8}"/>
              </a:ext>
            </a:extLst>
          </p:cNvPr>
          <p:cNvSpPr txBox="1"/>
          <p:nvPr/>
        </p:nvSpPr>
        <p:spPr>
          <a:xfrm>
            <a:off x="10629900" y="424542"/>
            <a:ext cx="5297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4</a:t>
            </a:r>
          </a:p>
        </p:txBody>
      </p:sp>
      <p:pic>
        <p:nvPicPr>
          <p:cNvPr id="4" name="Picture 4" descr="A picture containing object, clock, black, orange&#10;&#10;Description generated with very high confidence">
            <a:extLst>
              <a:ext uri="{FF2B5EF4-FFF2-40B4-BE49-F238E27FC236}">
                <a16:creationId xmlns:a16="http://schemas.microsoft.com/office/drawing/2014/main" id="{782AA3CB-FCA9-4A60-B336-9194AC62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23" y="6021387"/>
            <a:ext cx="1762125" cy="6572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6CDC42A-5102-4466-AFE9-22644D72024A}"/>
              </a:ext>
            </a:extLst>
          </p:cNvPr>
          <p:cNvSpPr txBox="1">
            <a:spLocks/>
          </p:cNvSpPr>
          <p:nvPr/>
        </p:nvSpPr>
        <p:spPr bwMode="gray">
          <a:xfrm>
            <a:off x="-1087502" y="6390279"/>
            <a:ext cx="7047658" cy="56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 </a:t>
            </a:r>
            <a:r>
              <a:rPr lang="en-US" sz="1400" dirty="0" err="1"/>
              <a:t>yoan</a:t>
            </a:r>
            <a:r>
              <a:rPr lang="en-US" sz="1400" dirty="0"/>
              <a:t> saint </a:t>
            </a:r>
            <a:r>
              <a:rPr lang="en-US" sz="1400" dirty="0" err="1"/>
              <a:t>juste</a:t>
            </a:r>
            <a:r>
              <a:rPr lang="en-US" sz="1400" dirty="0"/>
              <a:t> et  </a:t>
            </a:r>
            <a:r>
              <a:rPr lang="en-US" sz="1400" dirty="0" err="1"/>
              <a:t>matthieu</a:t>
            </a:r>
            <a:r>
              <a:rPr lang="en-US" sz="1400" dirty="0"/>
              <a:t> Kozicki</a:t>
            </a:r>
          </a:p>
        </p:txBody>
      </p:sp>
    </p:spTree>
    <p:extLst>
      <p:ext uri="{BB962C8B-B14F-4D97-AF65-F5344CB8AC3E}">
        <p14:creationId xmlns:p14="http://schemas.microsoft.com/office/powerpoint/2010/main" val="276919196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110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Présentation</vt:lpstr>
      <vt:lpstr>Les skills du Workshop</vt:lpstr>
      <vt:lpstr>Tweepy</vt:lpstr>
      <vt:lpstr>Démonstration du bot</vt:lpstr>
      <vt:lpstr>Tweepy : Lien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Yoan Saint juste</cp:lastModifiedBy>
  <cp:revision>129</cp:revision>
  <dcterms:created xsi:type="dcterms:W3CDTF">2015-09-22T16:57:55Z</dcterms:created>
  <dcterms:modified xsi:type="dcterms:W3CDTF">2020-03-11T14:37:06Z</dcterms:modified>
</cp:coreProperties>
</file>