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53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563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2863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146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3940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225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3358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3124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785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251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534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32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90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113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837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390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13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54CCD-6D95-4CAC-A7EE-3ABF1355D228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5DC9-0936-4573-9C6A-452B6F3B1B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3409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359187" y="1137300"/>
            <a:ext cx="9493540" cy="3292619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“GAME STORE”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"Разработка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софтуер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(31.05.2020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програма </a:t>
            </a:r>
            <a:b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Кариера“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229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9383" y="2345718"/>
            <a:ext cx="12524508" cy="1478570"/>
          </a:xfrm>
        </p:spPr>
        <p:txBody>
          <a:bodyPr/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 – Димитър Генов и </a:t>
            </a:r>
            <a:r>
              <a:rPr lang="bg-B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ЙОан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Трендафилов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141412" y="4692073"/>
            <a:ext cx="7115897" cy="1099128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54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Какво Прави проектът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Проектът представлява магазин за видеоигри, чрез програмата могат да се намират, сортират, разглеждат и добавят видеоигри. Идеята е сравнително реалистично представяне на един такъв магазин.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6" y="483235"/>
            <a:ext cx="6561863" cy="4541348"/>
          </a:xfr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1176336"/>
            <a:ext cx="2807855" cy="397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18504" y="2641282"/>
            <a:ext cx="9905998" cy="1478570"/>
          </a:xfrm>
        </p:spPr>
        <p:txBody>
          <a:bodyPr/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Благодарим </a:t>
            </a:r>
            <a:r>
              <a:rPr lang="bg-B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вниманието.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Вериг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Вериг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ериг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Верига</Template>
  <TotalTime>16</TotalTime>
  <Words>63</Words>
  <Application>Microsoft Office PowerPoint</Application>
  <PresentationFormat>Широк екран</PresentationFormat>
  <Paragraphs>5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Tw Cen MT</vt:lpstr>
      <vt:lpstr>Верига</vt:lpstr>
      <vt:lpstr>Проект “GAME STORE” ПО Модул 7 "Разработка на софтуер" (31.05.2020) по програма  „IT Кариера“</vt:lpstr>
      <vt:lpstr>Автори – Димитър Генов и ЙОан Трендафилов</vt:lpstr>
      <vt:lpstr>Какво Прави проектът?</vt:lpstr>
      <vt:lpstr>Презентация на PowerPoint</vt:lpstr>
      <vt:lpstr>Благодарим за вниманието.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“GAME STORE” ПО Модул 7 "Разработка на софтуер" (31.05.2020) по програма  „IT Кариера“</dc:title>
  <dc:creator>Йоан Трендафилов 02</dc:creator>
  <cp:lastModifiedBy>Йоан Трендафилов 02</cp:lastModifiedBy>
  <cp:revision>2</cp:revision>
  <dcterms:created xsi:type="dcterms:W3CDTF">2020-05-30T17:15:14Z</dcterms:created>
  <dcterms:modified xsi:type="dcterms:W3CDTF">2020-05-30T17:31:56Z</dcterms:modified>
</cp:coreProperties>
</file>