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4" r:id="rId4"/>
    <p:sldId id="269" r:id="rId5"/>
    <p:sldId id="270" r:id="rId6"/>
    <p:sldId id="271" r:id="rId7"/>
    <p:sldId id="277" r:id="rId8"/>
    <p:sldId id="278" r:id="rId9"/>
    <p:sldId id="283" r:id="rId10"/>
    <p:sldId id="313" r:id="rId11"/>
    <p:sldId id="287" r:id="rId12"/>
    <p:sldId id="288" r:id="rId13"/>
    <p:sldId id="289" r:id="rId14"/>
    <p:sldId id="290" r:id="rId15"/>
    <p:sldId id="314" r:id="rId16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00DA53-FC63-4A62-82BA-8C15F918C9BB}">
  <a:tblStyle styleId="{AB00DA53-FC63-4A62-82BA-8C15F918C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8c1997cbf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8c1997cbf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64" r:id="rId7"/>
    <p:sldLayoutId id="2147483666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Spam Emails Detection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F5EC-C3C2-4CFF-809B-8E892A4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4393950"/>
          </a:xfrm>
        </p:spPr>
        <p:txBody>
          <a:bodyPr/>
          <a:lstStyle/>
          <a:p>
            <a:r>
              <a:rPr lang="en-US" dirty="0"/>
              <a:t>Feature Engineering &amp; Model Training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700EED-DE36-8465-3B91-01C7D68C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50" y="589083"/>
            <a:ext cx="80708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Engineering: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CountVectorizer for bag-of-words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Algorithm: Random Forest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Split: 80% training, 20% testing.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(Optional: Include a visual showing train-test split or feature matrix.)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72" name="Google Shape;1472;p5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6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Evaluation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Metrics Used: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Accuracy, Precision, Recall, F1 Score.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Matrix: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Analyzed true positives, false positives, etc.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(Include a simple table or chart to display evaluation metrics.)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60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48" name="Google Shape;1548;p60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1549" name="Google Shape;1549;p60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550" name="Google Shape;1550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60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61" name="Google Shape;1561;p6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0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1ABE-45DF-4F60-9C8C-09CAB0AE68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4150" y="1147588"/>
            <a:ext cx="89598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Achievements: Built an effective spam detection system.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Improvements: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 with advanced NLP techniques like TF-IDF.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other classifiers like Naive Bayes or deep learning.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72E-6781-52B2-8B95-F8C97EA0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835150"/>
            <a:ext cx="7617550" cy="2832100"/>
          </a:xfrm>
        </p:spPr>
        <p:txBody>
          <a:bodyPr/>
          <a:lstStyle/>
          <a:p>
            <a:pPr algn="ctr"/>
            <a:r>
              <a:rPr lang="en" sz="9600" dirty="0">
                <a:solidFill>
                  <a:schemeClr val="accent1"/>
                </a:solidFill>
              </a:rPr>
              <a:t>T</a:t>
            </a:r>
            <a:r>
              <a:rPr lang="en" sz="9600" dirty="0">
                <a:solidFill>
                  <a:schemeClr val="accent2"/>
                </a:solidFill>
              </a:rPr>
              <a:t>H</a:t>
            </a:r>
            <a:r>
              <a:rPr lang="en" sz="9600" dirty="0">
                <a:solidFill>
                  <a:schemeClr val="accent3"/>
                </a:solidFill>
              </a:rPr>
              <a:t>A</a:t>
            </a:r>
            <a:r>
              <a:rPr lang="en" sz="9600" dirty="0">
                <a:solidFill>
                  <a:schemeClr val="accent4"/>
                </a:solidFill>
              </a:rPr>
              <a:t>N</a:t>
            </a:r>
            <a:r>
              <a:rPr lang="en" sz="9600" dirty="0">
                <a:solidFill>
                  <a:schemeClr val="accent5"/>
                </a:solidFill>
              </a:rPr>
              <a:t>K</a:t>
            </a:r>
            <a:r>
              <a:rPr lang="en" sz="9600" dirty="0">
                <a:solidFill>
                  <a:schemeClr val="accent6"/>
                </a:solidFill>
              </a:rPr>
              <a:t>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5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666750" y="3395477"/>
            <a:ext cx="2370050" cy="720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Feature Engineering &amp; Model Training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500" y="628650"/>
            <a:ext cx="7905750" cy="4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800" dirty="0"/>
              <a:t>Introduction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Objective: Classify emails as spam or ham (non-spam).</a:t>
            </a:r>
            <a:br>
              <a:rPr lang="en-US" sz="2400" dirty="0"/>
            </a:br>
            <a:r>
              <a:rPr lang="en-US" sz="2400" dirty="0"/>
              <a:t> Approach: Use machine learning techniques on textual data.</a:t>
            </a:r>
            <a:br>
              <a:rPr lang="en-US" sz="2400" dirty="0"/>
            </a:br>
            <a:r>
              <a:rPr lang="en-US" sz="2400" dirty="0"/>
              <a:t> Importance: Supports email filtering and enhances cybersecurity.</a:t>
            </a:r>
            <a:br>
              <a:rPr lang="en-US" sz="2400" dirty="0"/>
            </a:b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Dataset</a:t>
            </a:r>
            <a:endParaRPr sz="4000"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51" name="Google Shape;951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DA3A5F1-1D81-4376-CF06-D8EF9B867596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96950" y="1359258"/>
            <a:ext cx="75264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https://www.kaggle.com/datasets/venky73/spam-mails-dataset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Source: A labeled dataset of email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text: Email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label: Spam/Ham.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label_num: Numeric encoding (1 for spam, 0 for ham).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Size: 5,171 records, 4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Preparation: Cleaned text, removed duplicates, and verified completeness.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b="1" dirty="0"/>
              <a:t>Data Preprocessing</a:t>
            </a:r>
            <a:br>
              <a:rPr lang="en-US" b="1" dirty="0"/>
            </a:br>
            <a:endParaRPr dirty="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 Preprocessing</a:t>
            </a:r>
            <a:br>
              <a:rPr lang="en-US" b="1" dirty="0"/>
            </a:br>
            <a:br>
              <a:rPr lang="en-US" b="1" dirty="0"/>
            </a:br>
            <a:br>
              <a:rPr lang="en-US" sz="2400" dirty="0"/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Normalization: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Converted text to lowercase.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punctuation and special characters.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stopwords and applied stemming.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(Add icons or visuals representing text cleaning and tokenization.)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4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4" name="Google Shape;1344;p54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&amp; Model Training</a:t>
            </a:r>
            <a:endParaRPr dirty="0"/>
          </a:p>
        </p:txBody>
      </p:sp>
      <p:grpSp>
        <p:nvGrpSpPr>
          <p:cNvPr id="1345" name="Google Shape;1345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46" name="Google Shape;1346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369" name="Google Shape;1369;p5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57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Arial</vt:lpstr>
      <vt:lpstr>Raleway</vt:lpstr>
      <vt:lpstr>Oswald</vt:lpstr>
      <vt:lpstr>Software Development Bussines Plan by Slidesgo</vt:lpstr>
      <vt:lpstr>Spam Emails Detection</vt:lpstr>
      <vt:lpstr>TABLE OF CONTENTS</vt:lpstr>
      <vt:lpstr>01</vt:lpstr>
      <vt:lpstr>Introduction   Objective: Classify emails as spam or ham (non-spam).  Approach: Use machine learning techniques on textual data.  Importance: Supports email filtering and enhances cybersecurity. </vt:lpstr>
      <vt:lpstr>02</vt:lpstr>
      <vt:lpstr>PowerPoint Presentation</vt:lpstr>
      <vt:lpstr>03</vt:lpstr>
      <vt:lpstr>Data Preprocessing   Text Normalization: Converted text to lowercase. Removed punctuation and special characters. Removed stopwords and applied stemming. (Add icons or visuals representing text cleaning and tokenization.) </vt:lpstr>
      <vt:lpstr>04</vt:lpstr>
      <vt:lpstr>Feature Engineering &amp; Model Training  </vt:lpstr>
      <vt:lpstr>05</vt:lpstr>
      <vt:lpstr>Evaluation   Model Evaluation  Metrics Used: Accuracy, Precision, Recall, F1 Score. Confusion Matrix: Analyzed true positives, false positives, etc. (Include a simple table or chart to display evaluation metrics.) </vt:lpstr>
      <vt:lpstr>06</vt:lpstr>
      <vt:lpstr>Conclusion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Youssef abdelaziz</cp:lastModifiedBy>
  <cp:revision>2</cp:revision>
  <dcterms:modified xsi:type="dcterms:W3CDTF">2024-12-28T22:37:34Z</dcterms:modified>
</cp:coreProperties>
</file>