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multi-stream convolutional neural networks in human re-id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Architecture for improved Human Re-ID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534422" cy="46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New loss function</a:t>
            </a:r>
            <a:endParaRPr lang="he-I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Get Center of Gravity for each cluster (for each identity/label)</a:t>
            </a:r>
            <a:endParaRPr lang="he-IL" dirty="0" smtClean="0"/>
          </a:p>
          <a:p>
            <a:r>
              <a:rPr lang="en-US" dirty="0" smtClean="0"/>
              <a:t>2. Create Distance Matrix just with Center of Gravity</a:t>
            </a:r>
          </a:p>
          <a:p>
            <a:r>
              <a:rPr lang="en-US" dirty="0" smtClean="0"/>
              <a:t>3. Loss function: points of cluster must</a:t>
            </a:r>
          </a:p>
          <a:p>
            <a:r>
              <a:rPr lang="en-US" dirty="0" smtClean="0"/>
              <a:t>be nearer to their Center of Gravity then </a:t>
            </a:r>
          </a:p>
          <a:p>
            <a:r>
              <a:rPr lang="en-US" dirty="0" smtClean="0"/>
              <a:t>To the closest different center of gravity 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245" y="249672"/>
            <a:ext cx="3253158" cy="2036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2" y="3354869"/>
            <a:ext cx="4782796" cy="3155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977" y="4932698"/>
            <a:ext cx="2715538" cy="19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8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Loss Function: Center of Gravity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point is less distant from</a:t>
            </a:r>
          </a:p>
          <a:p>
            <a:pPr marL="0" indent="0">
              <a:buNone/>
            </a:pPr>
            <a:r>
              <a:rPr lang="en-US" dirty="0" smtClean="0"/>
              <a:t>Its center of gravity R, then from the</a:t>
            </a:r>
          </a:p>
          <a:p>
            <a:pPr marL="0" indent="0">
              <a:buNone/>
            </a:pPr>
            <a:r>
              <a:rPr lang="en-US" dirty="0" smtClean="0"/>
              <a:t>Closest other center of Gravity R’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Alpha is the margin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127" y="4023627"/>
            <a:ext cx="4042072" cy="8114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6" y="2030897"/>
            <a:ext cx="5629180" cy="398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LOSS FUNCTION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128" y="3290418"/>
            <a:ext cx="4517738" cy="768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" y="2431730"/>
            <a:ext cx="5629180" cy="3985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128" y="2281915"/>
            <a:ext cx="4042072" cy="811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650" y="4255516"/>
            <a:ext cx="5965414" cy="8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of center factor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 Factor in order to get equal distance of centers of gravity from each other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67" y="3310379"/>
            <a:ext cx="2086072" cy="98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36" y="4785188"/>
            <a:ext cx="8686088" cy="1073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70" y="3110959"/>
            <a:ext cx="1847619" cy="180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2707" y="1729697"/>
            <a:ext cx="3034305" cy="30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Triplet Loss Recap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819" y="4504872"/>
            <a:ext cx="3355973" cy="2362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819" y="13850"/>
            <a:ext cx="3191454" cy="2270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214" y="2208939"/>
            <a:ext cx="3223518" cy="229593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073" y="1787802"/>
            <a:ext cx="5813153" cy="46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9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err="1" smtClean="0"/>
              <a:t>Embeddings</a:t>
            </a:r>
            <a:r>
              <a:rPr lang="en-US" dirty="0"/>
              <a:t> </a:t>
            </a:r>
            <a:r>
              <a:rPr lang="en-US" dirty="0" smtClean="0"/>
              <a:t>(Distance, similarity)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07" y="2621489"/>
            <a:ext cx="4723809" cy="33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49" y="2240537"/>
            <a:ext cx="4695238" cy="3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271" y="297318"/>
            <a:ext cx="2731073" cy="232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7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Triplet LOSS</a:t>
            </a:r>
            <a:endParaRPr lang="he-I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230" y="3197155"/>
            <a:ext cx="3171429" cy="53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438928"/>
            <a:ext cx="5238786" cy="3717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41" y="585216"/>
            <a:ext cx="5676190" cy="14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531" y="2834168"/>
            <a:ext cx="2676190" cy="4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944" y="3797023"/>
            <a:ext cx="3400000" cy="457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804" y="4320701"/>
            <a:ext cx="5009524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Triplet loss 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75" y="1722459"/>
            <a:ext cx="6857932" cy="5022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07" y="1565753"/>
            <a:ext cx="4591896" cy="469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Triplets &amp; BATCH ALL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Very cost intensive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Batch means that all possible Triplets are generated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14" y="3318247"/>
            <a:ext cx="7066667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4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Triplets &amp; Hard Triplet Mining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Triplet</a:t>
            </a:r>
            <a:endParaRPr lang="he-IL" dirty="0" smtClean="0"/>
          </a:p>
          <a:p>
            <a:r>
              <a:rPr lang="en-US" dirty="0" smtClean="0"/>
              <a:t>Network doesn’t learn much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Hard Triplet</a:t>
            </a:r>
            <a:endParaRPr lang="he-IL" dirty="0" smtClean="0"/>
          </a:p>
          <a:p>
            <a:r>
              <a:rPr lang="en-US" dirty="0" smtClean="0"/>
              <a:t>Network learns faster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20" y="3307204"/>
            <a:ext cx="3638095" cy="198095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84" y="3188156"/>
            <a:ext cx="3980952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2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Triplet Mining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- Using distance matrix for all points in a batch (e.g. 128 </a:t>
            </a:r>
            <a:r>
              <a:rPr lang="en-US" dirty="0" err="1" smtClean="0"/>
              <a:t>embeddings</a:t>
            </a:r>
            <a:r>
              <a:rPr lang="en-US" dirty="0" smtClean="0"/>
              <a:t>) [128,128]</a:t>
            </a:r>
          </a:p>
          <a:p>
            <a:r>
              <a:rPr lang="en-US" dirty="0" smtClean="0"/>
              <a:t>- Taking maximum of rows for each in order to find points which are not in their cluster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69" y="4297680"/>
            <a:ext cx="3352381" cy="1495238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18" y="2826251"/>
            <a:ext cx="3980952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new Loss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center of gravity of each cluster for online training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88950"/>
            <a:ext cx="4819048" cy="34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3" y="2788950"/>
            <a:ext cx="48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</TotalTime>
  <Words>225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Levenim MT</vt:lpstr>
      <vt:lpstr>Tw Cen MT</vt:lpstr>
      <vt:lpstr>Tw Cen MT Condensed</vt:lpstr>
      <vt:lpstr>Wingdings 3</vt:lpstr>
      <vt:lpstr>Integral</vt:lpstr>
      <vt:lpstr>Deep multi-stream convolutional neural networks in human re-id</vt:lpstr>
      <vt:lpstr>Triplet Loss Recap</vt:lpstr>
      <vt:lpstr> Embeddings (Distance, similarity)</vt:lpstr>
      <vt:lpstr>Triplet LOSS</vt:lpstr>
      <vt:lpstr>Training of Triplet loss </vt:lpstr>
      <vt:lpstr>Online Triplets &amp; BATCH ALL</vt:lpstr>
      <vt:lpstr>Hard Triplets &amp; Hard Triplet Mining</vt:lpstr>
      <vt:lpstr>Hard Triplet Mining</vt:lpstr>
      <vt:lpstr>Proposed new Loss FUNCTION</vt:lpstr>
      <vt:lpstr>New loss function</vt:lpstr>
      <vt:lpstr>New Loss Function: Center of Gravity</vt:lpstr>
      <vt:lpstr>New LOSS FUNCTION</vt:lpstr>
      <vt:lpstr>Distance of center factor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multi-stream convolutional neural networks in human re-id</dc:title>
  <dc:creator>Yoav Alon</dc:creator>
  <cp:lastModifiedBy>Yoav Alon</cp:lastModifiedBy>
  <cp:revision>16</cp:revision>
  <dcterms:created xsi:type="dcterms:W3CDTF">2018-07-05T10:34:26Z</dcterms:created>
  <dcterms:modified xsi:type="dcterms:W3CDTF">2018-07-05T14:06:52Z</dcterms:modified>
</cp:coreProperties>
</file>