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03"/>
  </p:normalViewPr>
  <p:slideViewPr>
    <p:cSldViewPr snapToGrid="0" showGuides="1">
      <p:cViewPr>
        <p:scale>
          <a:sx n="151" d="100"/>
          <a:sy n="151" d="100"/>
        </p:scale>
        <p:origin x="2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47CE-22FB-0F08-1D6A-9856C16C8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86CD-1A75-D9E8-22DA-AF9936CCC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101C-4AC1-81AB-EDB5-2343AF1D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1EE8-FCFE-AE96-9EC2-E7230567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66EB-4E7C-31A2-AB2D-75A831FC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2404-1F93-926D-A931-2398FE4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673BB-4D05-4445-0BCB-07ED1F3F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DD34-992D-AED2-C6DF-0DAEBB4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BEA3-F1DF-8262-BBB5-B1B00648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45EC-A48E-FDC8-566A-E235122C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77F6-CE8E-B23B-C438-25F9D21C0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D958A-F489-D6C3-C0E8-93319302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E45C-1736-F563-1F08-2C36C582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74E8-8FDF-1274-715A-229386C0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434E-64E4-D544-1C2A-A490B2A3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B11D-69E6-31D5-76A2-519C972F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46C7-8412-E5C2-497B-C3EC1B44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890B-33A8-2F69-FD26-6E7E741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97BF-C27E-D2E3-97E3-FB69A798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D8FF-51C8-ECF6-84B8-97433016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18F4-5838-D53F-4A5F-E278DAA3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E224-6E0A-6184-092B-747149C2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F9DE-6E11-571A-12AC-9ED2DA9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FD19-762D-4662-36F4-1E7CE17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AE39-7772-B583-AC1E-928484F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4171-7732-2C62-77D5-8F23BAEC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8899-E0BD-523F-2E43-D6121387B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08A6C-6971-6A6A-B149-3ED1E5A0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D929-39E8-632C-9D8A-1BE916A5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DD73-B34F-B55F-45A5-E4B99206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0D50-7D8D-E613-488B-AF3C8A13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4B4A-9211-1C13-B798-5D018C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AF24-EAF7-0A06-0610-F45ED73F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C09C5-3E29-2931-D620-4CD73DE1B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85B04-4016-0EFD-1EFE-8BFBDFA4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5048-5AE6-3750-65D7-423040423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31ED-259A-79AB-B329-41F044A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56A04-0702-4EB0-09F1-92ECCF01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A06ED-9324-B8E2-D882-5808EE26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F0C9-8E77-CA01-DBFE-ACFAECEE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CCF0F-2D59-147A-BFEE-70550E80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92B9-EFE0-E9FF-8304-13A9AF70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88046-C059-0785-E878-BC90DEF3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20FAD-8C84-EE0D-0DAB-15018171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964B-90BE-F0FB-24AC-61BE5C89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64016-55E2-D743-B4DB-F2117A5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1C2D-8961-04AD-673F-A0D287B4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E484-8BE4-F974-4DF5-2DA04F11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C43D7-9AE1-3830-71B6-A597BC4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F01A-30D4-4691-4A1B-53D3225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19B17-6799-D6FF-0AE5-8BEDB59C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9B78-1A27-E572-6EA3-1EA994E2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4C1-0B93-BFA1-E98D-7535D0F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B4CE4-BE4B-1C8E-8E79-54B8106B0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7C582-43DC-99BA-1D96-3029E753D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DEB36-DDCC-B3CB-5DE1-6F83E693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9809-61B3-C732-D192-C9FCF296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3D77-C8F1-52D6-D493-65ADF238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27F2-E5CD-ACA5-F3F2-1CC4789C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BDAD-66A7-ACBE-E783-36064142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777F-0F46-5313-4E33-BD29C6A17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6DED-2D1D-99C5-8C70-8C703C0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90CC-4F77-C395-A3AE-20D8257F6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141506-5D7D-243A-9A08-18CBEA861F46}"/>
              </a:ext>
            </a:extLst>
          </p:cNvPr>
          <p:cNvSpPr/>
          <p:nvPr/>
        </p:nvSpPr>
        <p:spPr>
          <a:xfrm>
            <a:off x="4735032" y="557778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Coder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E1851C-25E5-01BD-348A-A713C931F687}"/>
              </a:ext>
            </a:extLst>
          </p:cNvPr>
          <p:cNvSpPr/>
          <p:nvPr/>
        </p:nvSpPr>
        <p:spPr>
          <a:xfrm>
            <a:off x="1186137" y="2215729"/>
            <a:ext cx="2721935" cy="9888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4DC9BFA-AF17-16D9-F018-1B93F1A3027F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908072" y="1546606"/>
            <a:ext cx="2187928" cy="11635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63DC41-80CA-48DE-8E74-643C9A95C407}"/>
                  </a:ext>
                </a:extLst>
              </p:cNvPr>
              <p:cNvSpPr txBox="1"/>
              <p:nvPr/>
            </p:nvSpPr>
            <p:spPr>
              <a:xfrm>
                <a:off x="4349578" y="2767914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63DC41-80CA-48DE-8E74-643C9A95C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78" y="2767914"/>
                <a:ext cx="1413656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A2C5668-4ADE-1C59-3A49-8969B085C5B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3681" y="1084333"/>
            <a:ext cx="2223424" cy="11313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EF8E0-317E-0293-02CF-D22D7D1BA20A}"/>
                  </a:ext>
                </a:extLst>
              </p:cNvPr>
              <p:cNvSpPr txBox="1"/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EF8E0-317E-0293-02CF-D22D7D1BA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5D5AED-941F-22BE-6766-1703B59A7554}"/>
              </a:ext>
            </a:extLst>
          </p:cNvPr>
          <p:cNvCxnSpPr>
            <a:endCxn id="4" idx="1"/>
          </p:cNvCxnSpPr>
          <p:nvPr/>
        </p:nvCxnSpPr>
        <p:spPr>
          <a:xfrm>
            <a:off x="2629912" y="1052192"/>
            <a:ext cx="2105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C683B8-63E3-DD79-98C9-528B8A6A3EBF}"/>
                  </a:ext>
                </a:extLst>
              </p:cNvPr>
              <p:cNvSpPr txBox="1"/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C683B8-63E3-DD79-98C9-528B8A6A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880AEF-6FA6-5A27-ACDD-CCF02F2C0F90}"/>
              </a:ext>
            </a:extLst>
          </p:cNvPr>
          <p:cNvSpPr/>
          <p:nvPr/>
        </p:nvSpPr>
        <p:spPr>
          <a:xfrm>
            <a:off x="4695697" y="3809427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Decoder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FF50BB0-7E3D-36D0-3986-379A064ADA2D}"/>
              </a:ext>
            </a:extLst>
          </p:cNvPr>
          <p:cNvSpPr/>
          <p:nvPr/>
        </p:nvSpPr>
        <p:spPr>
          <a:xfrm>
            <a:off x="1186136" y="4941397"/>
            <a:ext cx="2721935" cy="9888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9D1508-7D6E-61F9-F56F-C35201952042}"/>
              </a:ext>
            </a:extLst>
          </p:cNvPr>
          <p:cNvCxnSpPr>
            <a:stCxn id="4" idx="3"/>
            <a:endCxn id="22" idx="3"/>
          </p:cNvCxnSpPr>
          <p:nvPr/>
        </p:nvCxnSpPr>
        <p:spPr>
          <a:xfrm flipH="1">
            <a:off x="7417632" y="1052192"/>
            <a:ext cx="39335" cy="3251649"/>
          </a:xfrm>
          <a:prstGeom prst="bentConnector3">
            <a:avLst>
              <a:gd name="adj1" fmla="val -5811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9199C-1BD6-1747-A339-B883C253AD33}"/>
                  </a:ext>
                </a:extLst>
              </p:cNvPr>
              <p:cNvSpPr txBox="1"/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Compressed Sequence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9199C-1BD6-1747-A339-B883C253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blipFill>
                <a:blip r:embed="rId5"/>
                <a:stretch>
                  <a:fillRect t="-826" r="-945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83714C5-4F16-C919-7104-B85D4BB3A08A}"/>
              </a:ext>
            </a:extLst>
          </p:cNvPr>
          <p:cNvCxnSpPr>
            <a:stCxn id="22" idx="1"/>
          </p:cNvCxnSpPr>
          <p:nvPr/>
        </p:nvCxnSpPr>
        <p:spPr>
          <a:xfrm rot="10800000">
            <a:off x="404603" y="4303841"/>
            <a:ext cx="429109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747562-B533-1D50-BE73-77CD8AC2B79B}"/>
                  </a:ext>
                </a:extLst>
              </p:cNvPr>
              <p:cNvSpPr txBox="1"/>
              <p:nvPr/>
            </p:nvSpPr>
            <p:spPr>
              <a:xfrm>
                <a:off x="2810221" y="3871968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747562-B533-1D50-BE73-77CD8AC2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21" y="3871968"/>
                <a:ext cx="157094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0A061E-CBAA-61F1-6688-1A256FD3C384}"/>
              </a:ext>
            </a:extLst>
          </p:cNvPr>
          <p:cNvCxnSpPr>
            <a:endCxn id="23" idx="0"/>
          </p:cNvCxnSpPr>
          <p:nvPr/>
        </p:nvCxnSpPr>
        <p:spPr>
          <a:xfrm flipH="1">
            <a:off x="2547104" y="4303841"/>
            <a:ext cx="21822" cy="637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A3ECBA-A8A6-03E2-2DE2-0BA6E7C1561D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3908071" y="4798255"/>
            <a:ext cx="2148594" cy="6375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D65161-B446-B06F-7E6F-D9EC16C63F62}"/>
                  </a:ext>
                </a:extLst>
              </p:cNvPr>
              <p:cNvSpPr txBox="1"/>
              <p:nvPr/>
            </p:nvSpPr>
            <p:spPr>
              <a:xfrm>
                <a:off x="4275540" y="5018107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D65161-B446-B06F-7E6F-D9EC16C6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40" y="5018107"/>
                <a:ext cx="141365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F34317-D905-BAE0-7A61-D4FBB86B889F}"/>
                  </a:ext>
                </a:extLst>
              </p:cNvPr>
              <p:cNvSpPr txBox="1"/>
              <p:nvPr/>
            </p:nvSpPr>
            <p:spPr>
              <a:xfrm>
                <a:off x="1701851" y="3934509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F34317-D905-BAE0-7A61-D4FBB86B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51" y="3934509"/>
                <a:ext cx="5262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4E602-B392-2009-9076-A22D4DF1A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313F47-E420-0CE4-B265-D749FF79A082}"/>
              </a:ext>
            </a:extLst>
          </p:cNvPr>
          <p:cNvSpPr/>
          <p:nvPr/>
        </p:nvSpPr>
        <p:spPr>
          <a:xfrm>
            <a:off x="4735032" y="557778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Coder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674647-D57D-EAFC-7E9F-3CE921873FEF}"/>
              </a:ext>
            </a:extLst>
          </p:cNvPr>
          <p:cNvSpPr/>
          <p:nvPr/>
        </p:nvSpPr>
        <p:spPr>
          <a:xfrm>
            <a:off x="2411922" y="2238201"/>
            <a:ext cx="1413656" cy="822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aggregator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1F0E88B-4F42-2B7D-E8C6-3E8711D4B207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825578" y="1546606"/>
            <a:ext cx="2270422" cy="11029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B8731F-BD3A-93FE-56CE-9F82FB4C6BBC}"/>
                  </a:ext>
                </a:extLst>
              </p:cNvPr>
              <p:cNvSpPr txBox="1"/>
              <p:nvPr/>
            </p:nvSpPr>
            <p:spPr>
              <a:xfrm>
                <a:off x="4207949" y="2276033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B8731F-BD3A-93FE-56CE-9F82FB4C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949" y="2276033"/>
                <a:ext cx="141365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6F49734-C8BE-9503-F957-7AE993CB36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41187" y="1106805"/>
            <a:ext cx="2877563" cy="11313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0852E-7EF3-049B-A539-EB4D7584C8D1}"/>
                  </a:ext>
                </a:extLst>
              </p:cNvPr>
              <p:cNvSpPr txBox="1"/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0852E-7EF3-049B-A539-EB4D7584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B5EF4-1CD3-2761-21A3-58044354B01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59996" y="1052192"/>
            <a:ext cx="1575036" cy="54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BFE9BA-0F83-46A0-8155-FF099BA491A8}"/>
                  </a:ext>
                </a:extLst>
              </p:cNvPr>
              <p:cNvSpPr txBox="1"/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BFE9BA-0F83-46A0-8155-FF099BA49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B09D09F-CA8C-4074-7F91-5FC539BE3478}"/>
              </a:ext>
            </a:extLst>
          </p:cNvPr>
          <p:cNvSpPr/>
          <p:nvPr/>
        </p:nvSpPr>
        <p:spPr>
          <a:xfrm>
            <a:off x="4695697" y="3809427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Decoder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886055-4BE3-473D-174A-95D32B58E1F2}"/>
              </a:ext>
            </a:extLst>
          </p:cNvPr>
          <p:cNvSpPr/>
          <p:nvPr/>
        </p:nvSpPr>
        <p:spPr>
          <a:xfrm>
            <a:off x="2434206" y="5245353"/>
            <a:ext cx="1496149" cy="7970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aggregator</a:t>
            </a:r>
            <a:endParaRPr lang="en-US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3FC3F62-124F-898B-CE88-FDCC90F8B70F}"/>
              </a:ext>
            </a:extLst>
          </p:cNvPr>
          <p:cNvCxnSpPr>
            <a:stCxn id="4" idx="3"/>
            <a:endCxn id="22" idx="3"/>
          </p:cNvCxnSpPr>
          <p:nvPr/>
        </p:nvCxnSpPr>
        <p:spPr>
          <a:xfrm flipH="1">
            <a:off x="7417632" y="1052192"/>
            <a:ext cx="39335" cy="3251649"/>
          </a:xfrm>
          <a:prstGeom prst="bentConnector3">
            <a:avLst>
              <a:gd name="adj1" fmla="val -5811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9A14B7-549A-0B73-41CD-4A1FEDCEEA6F}"/>
                  </a:ext>
                </a:extLst>
              </p:cNvPr>
              <p:cNvSpPr txBox="1"/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Compressed Sequence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9A14B7-549A-0B73-41CD-4A1FEDCEE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blipFill>
                <a:blip r:embed="rId5"/>
                <a:stretch>
                  <a:fillRect t="-826" r="-945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89313A3-F476-0968-29DC-3789AA8B81EF}"/>
              </a:ext>
            </a:extLst>
          </p:cNvPr>
          <p:cNvCxnSpPr>
            <a:stCxn id="22" idx="1"/>
          </p:cNvCxnSpPr>
          <p:nvPr/>
        </p:nvCxnSpPr>
        <p:spPr>
          <a:xfrm rot="10800000">
            <a:off x="404603" y="4303841"/>
            <a:ext cx="429109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D4B38E-9563-3CE6-5882-CFCF1CD956AB}"/>
                  </a:ext>
                </a:extLst>
              </p:cNvPr>
              <p:cNvSpPr txBox="1"/>
              <p:nvPr/>
            </p:nvSpPr>
            <p:spPr>
              <a:xfrm>
                <a:off x="3164089" y="3905293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D4B38E-9563-3CE6-5882-CFCF1CD95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89" y="3905293"/>
                <a:ext cx="157094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B6894E-9BFC-0D86-6880-24C66A2288C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82281" y="4303841"/>
            <a:ext cx="0" cy="94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3E6D205-2059-EAB2-629C-B5D30C7A16BE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3930355" y="4798255"/>
            <a:ext cx="2126310" cy="8456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404640-7834-6D25-01F7-381756682188}"/>
                  </a:ext>
                </a:extLst>
              </p:cNvPr>
              <p:cNvSpPr txBox="1"/>
              <p:nvPr/>
            </p:nvSpPr>
            <p:spPr>
              <a:xfrm>
                <a:off x="4381164" y="5248040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404640-7834-6D25-01F7-381756682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64" y="5248040"/>
                <a:ext cx="141365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41BD70-86DA-FB21-2D5F-2A8C3CB76162}"/>
                  </a:ext>
                </a:extLst>
              </p:cNvPr>
              <p:cNvSpPr txBox="1"/>
              <p:nvPr/>
            </p:nvSpPr>
            <p:spPr>
              <a:xfrm>
                <a:off x="2434206" y="3966547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41BD70-86DA-FB21-2D5F-2A8C3CB76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06" y="3966547"/>
                <a:ext cx="5262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101B4-7C13-E2F2-96A9-D1863EAB93E2}"/>
              </a:ext>
            </a:extLst>
          </p:cNvPr>
          <p:cNvGrpSpPr/>
          <p:nvPr/>
        </p:nvGrpSpPr>
        <p:grpSpPr>
          <a:xfrm>
            <a:off x="88812" y="1523871"/>
            <a:ext cx="2323110" cy="1997356"/>
            <a:chOff x="88812" y="1523871"/>
            <a:chExt cx="2323110" cy="199735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EFE8035-045D-80E5-5BA3-2D7561546844}"/>
                </a:ext>
              </a:extLst>
            </p:cNvPr>
            <p:cNvSpPr/>
            <p:nvPr/>
          </p:nvSpPr>
          <p:spPr>
            <a:xfrm>
              <a:off x="88812" y="152387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1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57C3CA8-3080-F1F7-3E99-B86EEDE9B965}"/>
                </a:ext>
              </a:extLst>
            </p:cNvPr>
            <p:cNvSpPr/>
            <p:nvPr/>
          </p:nvSpPr>
          <p:spPr>
            <a:xfrm>
              <a:off x="88812" y="179894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2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F587744-EC9D-255F-9759-21717D663AC0}"/>
                </a:ext>
              </a:extLst>
            </p:cNvPr>
            <p:cNvSpPr/>
            <p:nvPr/>
          </p:nvSpPr>
          <p:spPr>
            <a:xfrm>
              <a:off x="88812" y="207401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3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3897990-44A8-F812-0FB8-BFEDC89A551C}"/>
                </a:ext>
              </a:extLst>
            </p:cNvPr>
            <p:cNvSpPr/>
            <p:nvPr/>
          </p:nvSpPr>
          <p:spPr>
            <a:xfrm>
              <a:off x="88812" y="234908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4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FE9199B-6133-8456-4F31-3CBBBB8FE8CD}"/>
                </a:ext>
              </a:extLst>
            </p:cNvPr>
            <p:cNvSpPr/>
            <p:nvPr/>
          </p:nvSpPr>
          <p:spPr>
            <a:xfrm>
              <a:off x="88812" y="3174293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903BCAA-9180-DC40-8904-E2F9CA1FF0E4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1502468" y="1697338"/>
              <a:ext cx="909454" cy="9522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66301-3814-C994-C699-5AE2AA4B8A04}"/>
                </a:ext>
              </a:extLst>
            </p:cNvPr>
            <p:cNvCxnSpPr>
              <a:cxnSpLocks/>
              <a:stCxn id="38" idx="3"/>
              <a:endCxn id="5" idx="1"/>
            </p:cNvCxnSpPr>
            <p:nvPr/>
          </p:nvCxnSpPr>
          <p:spPr>
            <a:xfrm>
              <a:off x="1502468" y="2522548"/>
              <a:ext cx="909454" cy="127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7A965BA-09C5-66E8-3A41-52E548B6C22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1497521" y="2649589"/>
              <a:ext cx="914401" cy="6712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0A875-01EC-C3B4-BB0B-1D4734D46180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1502468" y="2247478"/>
              <a:ext cx="909454" cy="4021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115659A-418D-E5CB-0834-8F0FC4EEB69A}"/>
                </a:ext>
              </a:extLst>
            </p:cNvPr>
            <p:cNvCxnSpPr>
              <a:cxnSpLocks/>
              <a:stCxn id="34" idx="3"/>
              <a:endCxn id="5" idx="1"/>
            </p:cNvCxnSpPr>
            <p:nvPr/>
          </p:nvCxnSpPr>
          <p:spPr>
            <a:xfrm>
              <a:off x="1502468" y="1972408"/>
              <a:ext cx="909454" cy="677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48EF2B-D60C-2FAC-167B-796692283F2C}"/>
              </a:ext>
            </a:extLst>
          </p:cNvPr>
          <p:cNvGrpSpPr/>
          <p:nvPr/>
        </p:nvGrpSpPr>
        <p:grpSpPr>
          <a:xfrm>
            <a:off x="111096" y="4471758"/>
            <a:ext cx="2323110" cy="1997356"/>
            <a:chOff x="88812" y="1523871"/>
            <a:chExt cx="2323110" cy="1997356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2E8CE63-6CC1-814D-83C1-91B1793E808B}"/>
                </a:ext>
              </a:extLst>
            </p:cNvPr>
            <p:cNvSpPr/>
            <p:nvPr/>
          </p:nvSpPr>
          <p:spPr>
            <a:xfrm>
              <a:off x="88812" y="152387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1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2776A4C-AE6C-DA36-A0F0-4280728582F8}"/>
                </a:ext>
              </a:extLst>
            </p:cNvPr>
            <p:cNvSpPr/>
            <p:nvPr/>
          </p:nvSpPr>
          <p:spPr>
            <a:xfrm>
              <a:off x="88812" y="179894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2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1958B713-12C5-330C-EE4F-E18F66AEEBBB}"/>
                </a:ext>
              </a:extLst>
            </p:cNvPr>
            <p:cNvSpPr/>
            <p:nvPr/>
          </p:nvSpPr>
          <p:spPr>
            <a:xfrm>
              <a:off x="88812" y="207401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17E8575-AD8A-D0F7-1000-F05995959053}"/>
                </a:ext>
              </a:extLst>
            </p:cNvPr>
            <p:cNvSpPr/>
            <p:nvPr/>
          </p:nvSpPr>
          <p:spPr>
            <a:xfrm>
              <a:off x="88812" y="2349081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4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699F5AF-8B54-DD55-6ED4-F308A751AD6E}"/>
                </a:ext>
              </a:extLst>
            </p:cNvPr>
            <p:cNvSpPr/>
            <p:nvPr/>
          </p:nvSpPr>
          <p:spPr>
            <a:xfrm>
              <a:off x="88812" y="3174293"/>
              <a:ext cx="1413656" cy="3469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Predictor 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36CBD3-1840-B45D-6BFF-ECDBA19A76CD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1502468" y="1697338"/>
              <a:ext cx="909454" cy="9522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C4E18B-2527-1E01-3C67-F6D321BB8CF6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1502468" y="2522548"/>
              <a:ext cx="909454" cy="127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9D26E8F-95BD-CFDE-A3C2-5048C4904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521" y="2649589"/>
              <a:ext cx="914401" cy="6712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E3E4218-CBC7-361B-166F-F6FAB8F1B794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1502468" y="2247478"/>
              <a:ext cx="909454" cy="4021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6B38E69-7C82-FA04-60D4-A6BAAC4312CF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1502468" y="1972408"/>
              <a:ext cx="909454" cy="677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9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100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yoav freund</dc:creator>
  <cp:lastModifiedBy>yoav freund</cp:lastModifiedBy>
  <cp:revision>2</cp:revision>
  <dcterms:created xsi:type="dcterms:W3CDTF">2025-01-15T22:21:19Z</dcterms:created>
  <dcterms:modified xsi:type="dcterms:W3CDTF">2025-01-16T16:03:08Z</dcterms:modified>
</cp:coreProperties>
</file>