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4" r:id="rId3"/>
    <p:sldId id="275" r:id="rId4"/>
    <p:sldId id="276" r:id="rId5"/>
    <p:sldId id="277" r:id="rId6"/>
    <p:sldId id="278" r:id="rId7"/>
    <p:sldId id="289" r:id="rId8"/>
    <p:sldId id="290" r:id="rId9"/>
    <p:sldId id="291" r:id="rId10"/>
    <p:sldId id="292" r:id="rId11"/>
    <p:sldId id="29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8"/>
  </p:normalViewPr>
  <p:slideViewPr>
    <p:cSldViewPr snapToGrid="0" showGuides="1">
      <p:cViewPr varScale="1">
        <p:scale>
          <a:sx n="120" d="100"/>
          <a:sy n="120" d="100"/>
        </p:scale>
        <p:origin x="8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F1205-346A-33E4-2664-916D8D7A26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FE082F-D58A-5498-2520-644C117FDE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55C63-20D0-F84D-5AF8-7C47A79C5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B8619-4C28-8C4A-9BBF-4AF09758B379}" type="datetimeFigureOut">
              <a:rPr lang="en-US" smtClean="0"/>
              <a:t>1/27/25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C82315-450C-EB79-B797-DCA71E15D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7F1F7A-BAB3-C6F5-12AB-CF43BFB08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83658-710D-7643-B924-5D9943868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959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E75CF-8D36-F752-1FE6-813D20F5E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C3F64B-2895-59CE-30A1-C0CF82B716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9EEE62-4E35-78D0-6345-5ADB863AA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B8619-4C28-8C4A-9BBF-4AF09758B379}" type="datetimeFigureOut">
              <a:rPr lang="en-US" smtClean="0"/>
              <a:t>1/27/25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8E7C8-CCEE-E8B0-5E7A-39564DEBA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1B525B-C9AF-78E2-3C08-FAC91B6FD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83658-710D-7643-B924-5D9943868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572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1F5FFF-943C-6F3A-2E22-54C9592EDB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E400A5-26A5-161A-DC1C-4C4FF348D2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39DE7-C3DC-BEDE-2039-4685242DD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B8619-4C28-8C4A-9BBF-4AF09758B379}" type="datetimeFigureOut">
              <a:rPr lang="en-US" smtClean="0"/>
              <a:t>1/27/25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F7B2B-2842-DD03-6F5F-3A6675428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5751E-2A7D-1339-69B3-9CE8A37A1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83658-710D-7643-B924-5D9943868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9538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59475" y="6489700"/>
            <a:ext cx="260351" cy="279400"/>
          </a:xfrm>
          <a:prstGeom prst="rect">
            <a:avLst/>
          </a:prstGeom>
        </p:spPr>
        <p:txBody>
          <a:bodyPr/>
          <a:lstStyle>
            <a:lvl1pPr defTabSz="406400">
              <a:defRPr sz="1200">
                <a:uFillTx/>
                <a:latin typeface="+mj-lt"/>
                <a:ea typeface="+mj-ea"/>
                <a:cs typeface="+mj-cs"/>
                <a:sym typeface="Gill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07028978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68217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65120-4939-8E46-08B8-FB6F76729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F5F53-B603-3275-03D4-7E2B83A5F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00AD1-E048-5E89-5613-E586BFB96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B8619-4C28-8C4A-9BBF-4AF09758B379}" type="datetimeFigureOut">
              <a:rPr lang="en-US" smtClean="0"/>
              <a:t>1/27/25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8A6C7-639A-DAB2-2219-75C982DF8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133B2-6DC6-392A-673B-740EE2A20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83658-710D-7643-B924-5D9943868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716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3B5F9-1701-AE26-095C-7E4933D7C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5E60B8-7F8E-1296-F167-B6718F76B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F8F5D-7606-4274-0506-C3A6C616E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B8619-4C28-8C4A-9BBF-4AF09758B379}" type="datetimeFigureOut">
              <a:rPr lang="en-US" smtClean="0"/>
              <a:t>1/27/25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CA0D18-5D4E-6569-F368-1652761B2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1EC381-E04D-9A06-5960-C2514E0DA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83658-710D-7643-B924-5D9943868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396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91B28-D966-9833-0D87-9C27D7C1E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D0931-2FB0-7A4A-E802-801D00A3C5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CDA56E-FE0A-CF16-E612-D30794C31E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9B7813-5109-18D2-FCAE-420311193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B8619-4C28-8C4A-9BBF-4AF09758B379}" type="datetimeFigureOut">
              <a:rPr lang="en-US" smtClean="0"/>
              <a:t>1/27/25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7BABCA-98A7-E488-0FD4-F83011092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628083-DEF6-525C-82F9-1E6081CD4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83658-710D-7643-B924-5D9943868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217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CAC83-7EBC-36D7-D9D9-463845A21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EFD86C-7055-6443-59D2-68CBF820D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7EDFFB-268C-B7F9-D5FE-2E550B41FA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426F07-A64E-4776-BEAB-5DD6297883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C8BE21-EBB0-A8B5-02E4-16F965CE6A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5803B7-D22E-5626-ADA9-686A46D1C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B8619-4C28-8C4A-9BBF-4AF09758B379}" type="datetimeFigureOut">
              <a:rPr lang="en-US" smtClean="0"/>
              <a:t>1/27/25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268C16-8CBF-A048-1395-9632996D7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65BA8B-370B-57A1-7C35-C39F1DE77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83658-710D-7643-B924-5D9943868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706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567E9-C407-42D8-2059-265A63944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13DB19-07D6-194F-DAE0-FEAD03728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B8619-4C28-8C4A-9BBF-4AF09758B379}" type="datetimeFigureOut">
              <a:rPr lang="en-US" smtClean="0"/>
              <a:t>1/27/25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BAC98C-AFF3-72CD-A921-EED284564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B89196-0588-A32D-E2B5-10CE4EC2E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83658-710D-7643-B924-5D9943868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515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AA90B0-E203-76F6-BB76-1312A5B80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B8619-4C28-8C4A-9BBF-4AF09758B379}" type="datetimeFigureOut">
              <a:rPr lang="en-US" smtClean="0"/>
              <a:t>1/27/25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487C3D-62AD-377A-7001-CFC109A95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A77248-9BDB-6198-528F-CBDE68EBF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83658-710D-7643-B924-5D9943868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376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CEDB1-592A-7D19-2135-5268E54E1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83E7C-AC7E-D70E-E686-39F432C01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6631BD-F8E3-B803-640C-9633E4CE5D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00D9B9-CE9D-D267-47BD-FE72611DC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B8619-4C28-8C4A-9BBF-4AF09758B379}" type="datetimeFigureOut">
              <a:rPr lang="en-US" smtClean="0"/>
              <a:t>1/27/25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82C279-7353-69A1-C4AE-31C9FA3E8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141EF1-F2B8-36AE-5D49-46360AB37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83658-710D-7643-B924-5D9943868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579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6D0C5-C1A5-CEA9-5A02-93CD7E7CE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55DC9D-2E72-1639-2CCF-BD8318BD24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6D4F39-51C0-2F77-3FD0-D42A359E51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3413FE-6CD9-CF43-6D57-32BEC18AE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B8619-4C28-8C4A-9BBF-4AF09758B379}" type="datetimeFigureOut">
              <a:rPr lang="en-US" smtClean="0"/>
              <a:t>1/27/25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C0D7E4-A1D6-A4F3-FB61-CBAB7C3CA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3ED20B-0806-3CD6-4A54-1DD1A4C98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83658-710D-7643-B924-5D9943868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283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ACF2B5-3B7A-69EF-5B23-28C7EFE9C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CDB605-1A21-405C-59A1-F4D560EFB8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46C439-1CFD-BD2F-501E-1069B9EF9D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BB8619-4C28-8C4A-9BBF-4AF09758B379}" type="datetimeFigureOut">
              <a:rPr lang="en-US" smtClean="0"/>
              <a:t>1/27/25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B057B-CC9A-2636-5CA8-5915F95F89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4B772-7B66-A2D6-11D8-27D6C15B81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D83658-710D-7643-B924-5D9943868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722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3B29C-4DF9-66BD-5068-FC62D26642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9C15F7-5EF6-44DC-6ABA-6B5E78E6C7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246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Logitboost as gradient descent"/>
          <p:cNvSpPr txBox="1">
            <a:spLocks noGrp="1"/>
          </p:cNvSpPr>
          <p:nvPr>
            <p:ph type="title"/>
          </p:nvPr>
        </p:nvSpPr>
        <p:spPr>
          <a:xfrm>
            <a:off x="2209800" y="50800"/>
            <a:ext cx="7772400" cy="873864"/>
          </a:xfrm>
          <a:prstGeom prst="rect">
            <a:avLst/>
          </a:prstGeom>
        </p:spPr>
        <p:txBody>
          <a:bodyPr/>
          <a:lstStyle/>
          <a:p>
            <a:r>
              <a:t>Logitboost as gradient descent</a:t>
            </a:r>
          </a:p>
        </p:txBody>
      </p:sp>
      <p:grpSp>
        <p:nvGrpSpPr>
          <p:cNvPr id="1200" name="Group"/>
          <p:cNvGrpSpPr/>
          <p:nvPr/>
        </p:nvGrpSpPr>
        <p:grpSpPr>
          <a:xfrm>
            <a:off x="3492500" y="2133600"/>
            <a:ext cx="5281613" cy="4902200"/>
            <a:chOff x="0" y="0"/>
            <a:chExt cx="10563225" cy="9804400"/>
          </a:xfrm>
        </p:grpSpPr>
        <p:sp>
          <p:nvSpPr>
            <p:cNvPr id="1183" name="Correct"/>
            <p:cNvSpPr/>
            <p:nvPr/>
          </p:nvSpPr>
          <p:spPr>
            <a:xfrm>
              <a:off x="6731000" y="8534400"/>
              <a:ext cx="1270000" cy="1270000"/>
            </a:xfrm>
            <a:prstGeom prst="line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>
              <a:lvl1pPr marL="81279" marR="81279" defTabSz="1828800">
                <a:buClr>
                  <a:srgbClr val="434ED6"/>
                </a:buClr>
                <a:buFont typeface="Times New Roman"/>
                <a:defRPr sz="4800">
                  <a:solidFill>
                    <a:srgbClr val="434ED6"/>
                  </a:solidFill>
                  <a:uFill>
                    <a:solidFill>
                      <a:srgbClr val="434ED6"/>
                    </a:solidFill>
                  </a:uFill>
                  <a:latin typeface="+mn-lt"/>
                  <a:ea typeface="+mn-ea"/>
                  <a:cs typeface="+mn-cs"/>
                  <a:sym typeface="Times New Roman"/>
                </a:defRPr>
              </a:lvl1pPr>
            </a:lstStyle>
            <a:p>
              <a:r>
                <a:rPr sz="2400"/>
                <a:t>Correct</a:t>
              </a:r>
            </a:p>
          </p:txBody>
        </p:sp>
        <p:sp>
          <p:nvSpPr>
            <p:cNvPr id="1184" name="Line"/>
            <p:cNvSpPr/>
            <p:nvPr/>
          </p:nvSpPr>
          <p:spPr>
            <a:xfrm flipH="1" flipV="1">
              <a:off x="4521200" y="0"/>
              <a:ext cx="3175" cy="685800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1185" name="Margin"/>
            <p:cNvSpPr/>
            <p:nvPr/>
          </p:nvSpPr>
          <p:spPr>
            <a:xfrm>
              <a:off x="9293225" y="7038975"/>
              <a:ext cx="1270000" cy="1270000"/>
            </a:xfrm>
            <a:prstGeom prst="line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>
              <a:lvl1pPr marL="81279" marR="81279" defTabSz="1828800">
                <a:buClr>
                  <a:srgbClr val="434ED6"/>
                </a:buClr>
                <a:buFont typeface="Times New Roman"/>
                <a:defRPr sz="4800">
                  <a:solidFill>
                    <a:srgbClr val="434ED6"/>
                  </a:solidFill>
                  <a:uFill>
                    <a:solidFill>
                      <a:srgbClr val="434ED6"/>
                    </a:solidFill>
                  </a:uFill>
                  <a:latin typeface="+mn-lt"/>
                  <a:ea typeface="+mn-ea"/>
                  <a:cs typeface="+mn-cs"/>
                  <a:sym typeface="Times New Roman"/>
                </a:defRPr>
              </a:lvl1pPr>
            </a:lstStyle>
            <a:p>
              <a:r>
                <a:rPr sz="2400"/>
                <a:t>Margin</a:t>
              </a:r>
            </a:p>
          </p:txBody>
        </p:sp>
        <p:sp>
          <p:nvSpPr>
            <p:cNvPr id="1186" name="Line"/>
            <p:cNvSpPr/>
            <p:nvPr/>
          </p:nvSpPr>
          <p:spPr>
            <a:xfrm>
              <a:off x="0" y="6927850"/>
              <a:ext cx="10163175" cy="3175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1187" name="Rectangle"/>
            <p:cNvSpPr/>
            <p:nvPr/>
          </p:nvSpPr>
          <p:spPr>
            <a:xfrm>
              <a:off x="1727200" y="6702425"/>
              <a:ext cx="431800" cy="225425"/>
            </a:xfrm>
            <a:prstGeom prst="rect">
              <a:avLst/>
            </a:prstGeom>
            <a:solidFill>
              <a:srgbClr val="00D2A9"/>
            </a:solidFill>
            <a:ln w="12700" cap="flat">
              <a:solidFill>
                <a:srgbClr val="434ED6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40640" marR="40640">
                <a:defRPr sz="4800"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Times New Roman"/>
                </a:defRPr>
              </a:pPr>
              <a:endParaRPr sz="2400"/>
            </a:p>
          </p:txBody>
        </p:sp>
        <p:sp>
          <p:nvSpPr>
            <p:cNvPr id="1188" name="Rectangle"/>
            <p:cNvSpPr/>
            <p:nvPr/>
          </p:nvSpPr>
          <p:spPr>
            <a:xfrm>
              <a:off x="3457575" y="6702425"/>
              <a:ext cx="431800" cy="225425"/>
            </a:xfrm>
            <a:prstGeom prst="rect">
              <a:avLst/>
            </a:prstGeom>
            <a:solidFill>
              <a:srgbClr val="00D2A9"/>
            </a:solidFill>
            <a:ln w="12700" cap="flat">
              <a:solidFill>
                <a:srgbClr val="434ED6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40640" marR="40640">
                <a:defRPr sz="4800"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Times New Roman"/>
                </a:defRPr>
              </a:pPr>
              <a:endParaRPr sz="2400"/>
            </a:p>
          </p:txBody>
        </p:sp>
        <p:sp>
          <p:nvSpPr>
            <p:cNvPr id="1189" name="Rectangle"/>
            <p:cNvSpPr/>
            <p:nvPr/>
          </p:nvSpPr>
          <p:spPr>
            <a:xfrm>
              <a:off x="4540250" y="6369050"/>
              <a:ext cx="431800" cy="558800"/>
            </a:xfrm>
            <a:prstGeom prst="rect">
              <a:avLst/>
            </a:prstGeom>
            <a:solidFill>
              <a:srgbClr val="00D2A9"/>
            </a:solidFill>
            <a:ln w="12700" cap="flat">
              <a:solidFill>
                <a:srgbClr val="434ED6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40640" marR="40640">
                <a:defRPr sz="4800"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Times New Roman"/>
                </a:defRPr>
              </a:pPr>
              <a:endParaRPr sz="2400"/>
            </a:p>
          </p:txBody>
        </p:sp>
        <p:sp>
          <p:nvSpPr>
            <p:cNvPr id="1190" name="Rectangle"/>
            <p:cNvSpPr/>
            <p:nvPr/>
          </p:nvSpPr>
          <p:spPr>
            <a:xfrm>
              <a:off x="4972050" y="5584825"/>
              <a:ext cx="434975" cy="1343025"/>
            </a:xfrm>
            <a:prstGeom prst="rect">
              <a:avLst/>
            </a:prstGeom>
            <a:solidFill>
              <a:srgbClr val="00D2A9"/>
            </a:solidFill>
            <a:ln w="12700" cap="flat">
              <a:solidFill>
                <a:srgbClr val="434ED6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40640" marR="40640">
                <a:defRPr sz="4800"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Times New Roman"/>
                </a:defRPr>
              </a:pPr>
              <a:endParaRPr sz="2400"/>
            </a:p>
          </p:txBody>
        </p:sp>
        <p:sp>
          <p:nvSpPr>
            <p:cNvPr id="1191" name="Rectangle"/>
            <p:cNvSpPr/>
            <p:nvPr/>
          </p:nvSpPr>
          <p:spPr>
            <a:xfrm>
              <a:off x="7566025" y="6702425"/>
              <a:ext cx="434975" cy="225425"/>
            </a:xfrm>
            <a:prstGeom prst="rect">
              <a:avLst/>
            </a:prstGeom>
            <a:solidFill>
              <a:srgbClr val="00D2A9"/>
            </a:solidFill>
            <a:ln w="12700" cap="flat">
              <a:solidFill>
                <a:srgbClr val="434ED6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40640" marR="40640">
                <a:defRPr sz="4800"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Times New Roman"/>
                </a:defRPr>
              </a:pPr>
              <a:endParaRPr sz="2400"/>
            </a:p>
          </p:txBody>
        </p:sp>
        <p:sp>
          <p:nvSpPr>
            <p:cNvPr id="1192" name="Rectangle"/>
            <p:cNvSpPr/>
            <p:nvPr/>
          </p:nvSpPr>
          <p:spPr>
            <a:xfrm>
              <a:off x="5407025" y="6032500"/>
              <a:ext cx="428625" cy="895350"/>
            </a:xfrm>
            <a:prstGeom prst="rect">
              <a:avLst/>
            </a:prstGeom>
            <a:solidFill>
              <a:srgbClr val="00D2A9"/>
            </a:solidFill>
            <a:ln w="12700" cap="flat">
              <a:solidFill>
                <a:srgbClr val="434ED6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40640" marR="40640">
                <a:defRPr sz="4800"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Times New Roman"/>
                </a:defRPr>
              </a:pPr>
              <a:endParaRPr sz="2400"/>
            </a:p>
          </p:txBody>
        </p:sp>
        <p:sp>
          <p:nvSpPr>
            <p:cNvPr id="1193" name="Rectangle"/>
            <p:cNvSpPr/>
            <p:nvPr/>
          </p:nvSpPr>
          <p:spPr>
            <a:xfrm>
              <a:off x="5835650" y="5248275"/>
              <a:ext cx="434975" cy="1679575"/>
            </a:xfrm>
            <a:prstGeom prst="rect">
              <a:avLst/>
            </a:prstGeom>
            <a:solidFill>
              <a:srgbClr val="00D2A9"/>
            </a:solidFill>
            <a:ln w="12700" cap="flat">
              <a:solidFill>
                <a:srgbClr val="434ED6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40640" marR="40640">
                <a:defRPr sz="4800"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Times New Roman"/>
                </a:defRPr>
              </a:pPr>
              <a:endParaRPr sz="2400"/>
            </a:p>
          </p:txBody>
        </p:sp>
        <p:sp>
          <p:nvSpPr>
            <p:cNvPr id="1194" name="Rectangle"/>
            <p:cNvSpPr/>
            <p:nvPr/>
          </p:nvSpPr>
          <p:spPr>
            <a:xfrm>
              <a:off x="6702425" y="6369050"/>
              <a:ext cx="431800" cy="558800"/>
            </a:xfrm>
            <a:prstGeom prst="rect">
              <a:avLst/>
            </a:prstGeom>
            <a:solidFill>
              <a:srgbClr val="00D2A9"/>
            </a:solidFill>
            <a:ln w="12700" cap="flat">
              <a:solidFill>
                <a:srgbClr val="434ED6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40640" marR="40640">
                <a:defRPr sz="4800"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Times New Roman"/>
                </a:defRPr>
              </a:pPr>
              <a:endParaRPr sz="2400"/>
            </a:p>
          </p:txBody>
        </p:sp>
        <p:sp>
          <p:nvSpPr>
            <p:cNvPr id="1195" name="Rectangle"/>
            <p:cNvSpPr/>
            <p:nvPr/>
          </p:nvSpPr>
          <p:spPr>
            <a:xfrm>
              <a:off x="6270625" y="6032500"/>
              <a:ext cx="431800" cy="895350"/>
            </a:xfrm>
            <a:prstGeom prst="rect">
              <a:avLst/>
            </a:prstGeom>
            <a:solidFill>
              <a:srgbClr val="00D2A9"/>
            </a:solidFill>
            <a:ln w="12700" cap="flat">
              <a:solidFill>
                <a:srgbClr val="434ED6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40640" marR="40640">
                <a:defRPr sz="4800"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Times New Roman"/>
                </a:defRPr>
              </a:pPr>
              <a:endParaRPr sz="2400"/>
            </a:p>
          </p:txBody>
        </p:sp>
        <p:sp>
          <p:nvSpPr>
            <p:cNvPr id="1196" name="Rectangle"/>
            <p:cNvSpPr/>
            <p:nvPr/>
          </p:nvSpPr>
          <p:spPr>
            <a:xfrm>
              <a:off x="8001000" y="6369050"/>
              <a:ext cx="431800" cy="558800"/>
            </a:xfrm>
            <a:prstGeom prst="rect">
              <a:avLst/>
            </a:prstGeom>
            <a:solidFill>
              <a:srgbClr val="00D2A9"/>
            </a:solidFill>
            <a:ln w="12700" cap="flat">
              <a:solidFill>
                <a:srgbClr val="434ED6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40640" marR="40640">
                <a:defRPr sz="4800"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Times New Roman"/>
                </a:defRPr>
              </a:pPr>
              <a:endParaRPr sz="2400"/>
            </a:p>
          </p:txBody>
        </p:sp>
        <p:sp>
          <p:nvSpPr>
            <p:cNvPr id="1197" name="Line"/>
            <p:cNvSpPr/>
            <p:nvPr/>
          </p:nvSpPr>
          <p:spPr>
            <a:xfrm rot="5400000" flipH="1">
              <a:off x="6591276" y="5492567"/>
              <a:ext cx="558801" cy="4324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5635" y="0"/>
                    <a:pt x="10800" y="806"/>
                    <a:pt x="10800" y="1800"/>
                  </a:cubicBezTo>
                  <a:lnTo>
                    <a:pt x="10800" y="9000"/>
                  </a:lnTo>
                  <a:cubicBezTo>
                    <a:pt x="10800" y="9994"/>
                    <a:pt x="5965" y="10800"/>
                    <a:pt x="0" y="10800"/>
                  </a:cubicBezTo>
                  <a:cubicBezTo>
                    <a:pt x="5965" y="10800"/>
                    <a:pt x="10800" y="11606"/>
                    <a:pt x="10800" y="12600"/>
                  </a:cubicBezTo>
                  <a:lnTo>
                    <a:pt x="10800" y="19800"/>
                  </a:lnTo>
                  <a:cubicBezTo>
                    <a:pt x="10800" y="20794"/>
                    <a:pt x="15635" y="21600"/>
                    <a:pt x="21600" y="21600"/>
                  </a:cubicBezTo>
                </a:path>
              </a:pathLst>
            </a:custGeom>
            <a:noFill/>
            <a:ln w="12700" cap="flat">
              <a:solidFill>
                <a:srgbClr val="434ED6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40640" marR="40640">
                <a:defRPr sz="4800"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Times New Roman"/>
                </a:defRPr>
              </a:pPr>
              <a:endParaRPr sz="2400"/>
            </a:p>
          </p:txBody>
        </p:sp>
        <p:sp>
          <p:nvSpPr>
            <p:cNvPr id="1198" name="Line"/>
            <p:cNvSpPr/>
            <p:nvPr/>
          </p:nvSpPr>
          <p:spPr>
            <a:xfrm rot="5400000" flipH="1">
              <a:off x="2006576" y="5156017"/>
              <a:ext cx="558801" cy="4324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5635" y="0"/>
                    <a:pt x="10800" y="806"/>
                    <a:pt x="10800" y="1800"/>
                  </a:cubicBezTo>
                  <a:lnTo>
                    <a:pt x="10800" y="9000"/>
                  </a:lnTo>
                  <a:cubicBezTo>
                    <a:pt x="10800" y="9994"/>
                    <a:pt x="5965" y="10800"/>
                    <a:pt x="0" y="10800"/>
                  </a:cubicBezTo>
                  <a:cubicBezTo>
                    <a:pt x="5965" y="10800"/>
                    <a:pt x="10800" y="11606"/>
                    <a:pt x="10800" y="12600"/>
                  </a:cubicBezTo>
                  <a:lnTo>
                    <a:pt x="10800" y="19800"/>
                  </a:lnTo>
                  <a:cubicBezTo>
                    <a:pt x="10800" y="20794"/>
                    <a:pt x="15635" y="21600"/>
                    <a:pt x="21600" y="21600"/>
                  </a:cubicBezTo>
                </a:path>
              </a:pathLst>
            </a:custGeom>
            <a:noFill/>
            <a:ln w="12700" cap="flat">
              <a:solidFill>
                <a:srgbClr val="FF2C79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40640" marR="40640">
                <a:defRPr sz="4800"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Times New Roman"/>
                </a:defRPr>
              </a:pPr>
              <a:endParaRPr sz="2400"/>
            </a:p>
          </p:txBody>
        </p:sp>
        <p:sp>
          <p:nvSpPr>
            <p:cNvPr id="1199" name="Mistakes"/>
            <p:cNvSpPr/>
            <p:nvPr/>
          </p:nvSpPr>
          <p:spPr>
            <a:xfrm>
              <a:off x="1362075" y="7712075"/>
              <a:ext cx="1270000" cy="1270000"/>
            </a:xfrm>
            <a:prstGeom prst="line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>
              <a:lvl1pPr marL="81279" marR="81279" defTabSz="1828800">
                <a:buClr>
                  <a:srgbClr val="FF2C79"/>
                </a:buClr>
                <a:buFont typeface="Times New Roman"/>
                <a:defRPr sz="4800">
                  <a:solidFill>
                    <a:srgbClr val="FF2C79"/>
                  </a:solidFill>
                  <a:uFill>
                    <a:solidFill>
                      <a:srgbClr val="FF2C79"/>
                    </a:solidFill>
                  </a:uFill>
                  <a:latin typeface="+mn-lt"/>
                  <a:ea typeface="+mn-ea"/>
                  <a:cs typeface="+mn-cs"/>
                  <a:sym typeface="Times New Roman"/>
                </a:defRPr>
              </a:lvl1pPr>
            </a:lstStyle>
            <a:p>
              <a:r>
                <a:rPr sz="2400"/>
                <a:t>Mistakes</a:t>
              </a:r>
            </a:p>
          </p:txBody>
        </p:sp>
      </p:grpSp>
      <p:sp>
        <p:nvSpPr>
          <p:cNvPr id="1201" name="Line"/>
          <p:cNvSpPr/>
          <p:nvPr/>
        </p:nvSpPr>
        <p:spPr>
          <a:xfrm flipH="1">
            <a:off x="5003800" y="2051050"/>
            <a:ext cx="4265613" cy="35433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1654" y="21344"/>
                  <a:pt x="7132" y="21209"/>
                  <a:pt x="9989" y="20065"/>
                </a:cubicBezTo>
                <a:cubicBezTo>
                  <a:pt x="12846" y="18921"/>
                  <a:pt x="15383" y="16740"/>
                  <a:pt x="17154" y="14722"/>
                </a:cubicBezTo>
                <a:cubicBezTo>
                  <a:pt x="18926" y="12704"/>
                  <a:pt x="19868" y="10409"/>
                  <a:pt x="20606" y="7958"/>
                </a:cubicBezTo>
                <a:cubicBezTo>
                  <a:pt x="21345" y="5507"/>
                  <a:pt x="21391" y="1656"/>
                  <a:pt x="21600" y="0"/>
                </a:cubicBezTo>
              </a:path>
            </a:pathLst>
          </a:custGeom>
          <a:ln w="50800">
            <a:solidFill>
              <a:srgbClr val="434ED6"/>
            </a:solidFill>
          </a:ln>
        </p:spPr>
        <p:txBody>
          <a:bodyPr lIns="50800" tIns="50800" rIns="50800" bIns="50800" anchor="ctr"/>
          <a:lstStyle/>
          <a:p>
            <a:pPr marL="40640" marR="40640">
              <a:defRPr sz="48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Times New Roman"/>
              </a:defRPr>
            </a:pPr>
            <a:endParaRPr sz="2400"/>
          </a:p>
        </p:txBody>
      </p:sp>
      <p:grpSp>
        <p:nvGrpSpPr>
          <p:cNvPr id="1213" name="Group"/>
          <p:cNvGrpSpPr/>
          <p:nvPr/>
        </p:nvGrpSpPr>
        <p:grpSpPr>
          <a:xfrm>
            <a:off x="4469531" y="4482976"/>
            <a:ext cx="3393640" cy="1020127"/>
            <a:chOff x="0" y="0"/>
            <a:chExt cx="6787278" cy="2040252"/>
          </a:xfrm>
        </p:grpSpPr>
        <p:grpSp>
          <p:nvGrpSpPr>
            <p:cNvPr id="1209" name="Group"/>
            <p:cNvGrpSpPr/>
            <p:nvPr/>
          </p:nvGrpSpPr>
          <p:grpSpPr>
            <a:xfrm>
              <a:off x="0" y="-1"/>
              <a:ext cx="6787279" cy="2040254"/>
              <a:chOff x="0" y="0"/>
              <a:chExt cx="6787278" cy="2040252"/>
            </a:xfrm>
          </p:grpSpPr>
          <p:sp>
            <p:nvSpPr>
              <p:cNvPr id="1202" name="Arrow"/>
              <p:cNvSpPr/>
              <p:nvPr/>
            </p:nvSpPr>
            <p:spPr>
              <a:xfrm>
                <a:off x="6245211" y="984674"/>
                <a:ext cx="542068" cy="527789"/>
              </a:xfrm>
              <a:prstGeom prst="rightArrow">
                <a:avLst>
                  <a:gd name="adj1" fmla="val 46890"/>
                  <a:gd name="adj2" fmla="val 71883"/>
                </a:avLst>
              </a:prstGeom>
              <a:blipFill rotWithShape="1">
                <a:blip r:embed="rId2"/>
                <a:srcRect/>
                <a:tile tx="0" ty="0" sx="100000" sy="100000" flip="none" algn="tl"/>
              </a:blipFill>
              <a:ln w="25400" cap="flat">
                <a:noFill/>
                <a:miter lim="400000"/>
              </a:ln>
              <a:effectLst>
                <a:outerShdw blurRad="76200" dist="508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406400">
                  <a:defRPr sz="56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+mj-lt"/>
                    <a:ea typeface="+mj-ea"/>
                    <a:cs typeface="+mj-cs"/>
                    <a:sym typeface="Gill Sans"/>
                  </a:defRPr>
                </a:pPr>
                <a:endParaRPr sz="2800"/>
              </a:p>
            </p:txBody>
          </p:sp>
          <p:sp>
            <p:nvSpPr>
              <p:cNvPr id="1203" name="Arrow"/>
              <p:cNvSpPr/>
              <p:nvPr/>
            </p:nvSpPr>
            <p:spPr>
              <a:xfrm>
                <a:off x="4942466" y="984674"/>
                <a:ext cx="542068" cy="527789"/>
              </a:xfrm>
              <a:prstGeom prst="rightArrow">
                <a:avLst>
                  <a:gd name="adj1" fmla="val 46890"/>
                  <a:gd name="adj2" fmla="val 71883"/>
                </a:avLst>
              </a:prstGeom>
              <a:blipFill rotWithShape="1">
                <a:blip r:embed="rId2"/>
                <a:srcRect/>
                <a:tile tx="0" ty="0" sx="100000" sy="100000" flip="none" algn="tl"/>
              </a:blipFill>
              <a:ln w="25400" cap="flat">
                <a:noFill/>
                <a:miter lim="400000"/>
              </a:ln>
              <a:effectLst>
                <a:outerShdw blurRad="76200" dist="508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406400">
                  <a:defRPr sz="56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+mj-lt"/>
                    <a:ea typeface="+mj-ea"/>
                    <a:cs typeface="+mj-cs"/>
                    <a:sym typeface="Gill Sans"/>
                  </a:defRPr>
                </a:pPr>
                <a:endParaRPr sz="2800"/>
              </a:p>
            </p:txBody>
          </p:sp>
          <p:sp>
            <p:nvSpPr>
              <p:cNvPr id="1204" name="Arrow"/>
              <p:cNvSpPr/>
              <p:nvPr/>
            </p:nvSpPr>
            <p:spPr>
              <a:xfrm>
                <a:off x="4584700" y="487240"/>
                <a:ext cx="715534" cy="527790"/>
              </a:xfrm>
              <a:prstGeom prst="rightArrow">
                <a:avLst>
                  <a:gd name="adj1" fmla="val 46890"/>
                  <a:gd name="adj2" fmla="val 71883"/>
                </a:avLst>
              </a:prstGeom>
              <a:blipFill rotWithShape="1">
                <a:blip r:embed="rId2"/>
                <a:srcRect/>
                <a:tile tx="0" ty="0" sx="100000" sy="100000" flip="none" algn="tl"/>
              </a:blipFill>
              <a:ln w="25400" cap="flat">
                <a:noFill/>
                <a:miter lim="400000"/>
              </a:ln>
              <a:effectLst>
                <a:outerShdw blurRad="76200" dist="508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406400">
                  <a:defRPr sz="56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+mj-lt"/>
                    <a:ea typeface="+mj-ea"/>
                    <a:cs typeface="+mj-cs"/>
                    <a:sym typeface="Gill Sans"/>
                  </a:defRPr>
                </a:pPr>
                <a:endParaRPr sz="2800"/>
              </a:p>
            </p:txBody>
          </p:sp>
          <p:sp>
            <p:nvSpPr>
              <p:cNvPr id="1205" name="Arrow"/>
              <p:cNvSpPr/>
              <p:nvPr/>
            </p:nvSpPr>
            <p:spPr>
              <a:xfrm>
                <a:off x="4118983" y="0"/>
                <a:ext cx="542068" cy="527789"/>
              </a:xfrm>
              <a:prstGeom prst="rightArrow">
                <a:avLst>
                  <a:gd name="adj1" fmla="val 46890"/>
                  <a:gd name="adj2" fmla="val 71883"/>
                </a:avLst>
              </a:prstGeom>
              <a:blipFill rotWithShape="1">
                <a:blip r:embed="rId2"/>
                <a:srcRect/>
                <a:tile tx="0" ty="0" sx="100000" sy="100000" flip="none" algn="tl"/>
              </a:blipFill>
              <a:ln w="25400" cap="flat">
                <a:noFill/>
                <a:miter lim="400000"/>
              </a:ln>
              <a:effectLst>
                <a:outerShdw blurRad="76200" dist="508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406400">
                  <a:defRPr sz="56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+mj-lt"/>
                    <a:ea typeface="+mj-ea"/>
                    <a:cs typeface="+mj-cs"/>
                    <a:sym typeface="Gill Sans"/>
                  </a:defRPr>
                </a:pPr>
                <a:endParaRPr sz="2800"/>
              </a:p>
            </p:txBody>
          </p:sp>
          <p:sp>
            <p:nvSpPr>
              <p:cNvPr id="1206" name="Arrow"/>
              <p:cNvSpPr/>
              <p:nvPr/>
            </p:nvSpPr>
            <p:spPr>
              <a:xfrm>
                <a:off x="0" y="1512463"/>
                <a:ext cx="715534" cy="527790"/>
              </a:xfrm>
              <a:prstGeom prst="rightArrow">
                <a:avLst>
                  <a:gd name="adj1" fmla="val 46890"/>
                  <a:gd name="adj2" fmla="val 71883"/>
                </a:avLst>
              </a:prstGeom>
              <a:blipFill rotWithShape="1">
                <a:blip r:embed="rId2"/>
                <a:srcRect/>
                <a:tile tx="0" ty="0" sx="100000" sy="100000" flip="none" algn="tl"/>
              </a:blipFill>
              <a:ln w="25400" cap="flat">
                <a:noFill/>
                <a:miter lim="400000"/>
              </a:ln>
              <a:effectLst>
                <a:outerShdw blurRad="76200" dist="508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406400">
                  <a:defRPr sz="56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+mj-lt"/>
                    <a:ea typeface="+mj-ea"/>
                    <a:cs typeface="+mj-cs"/>
                    <a:sym typeface="Gill Sans"/>
                  </a:defRPr>
                </a:pPr>
                <a:endParaRPr sz="2800"/>
              </a:p>
            </p:txBody>
          </p:sp>
          <p:sp>
            <p:nvSpPr>
              <p:cNvPr id="1207" name="Arrow"/>
              <p:cNvSpPr/>
              <p:nvPr/>
            </p:nvSpPr>
            <p:spPr>
              <a:xfrm>
                <a:off x="1714500" y="1512463"/>
                <a:ext cx="715534" cy="527790"/>
              </a:xfrm>
              <a:prstGeom prst="rightArrow">
                <a:avLst>
                  <a:gd name="adj1" fmla="val 46890"/>
                  <a:gd name="adj2" fmla="val 71883"/>
                </a:avLst>
              </a:prstGeom>
              <a:blipFill rotWithShape="1">
                <a:blip r:embed="rId2"/>
                <a:srcRect/>
                <a:tile tx="0" ty="0" sx="100000" sy="100000" flip="none" algn="tl"/>
              </a:blipFill>
              <a:ln w="25400" cap="flat">
                <a:noFill/>
                <a:miter lim="400000"/>
              </a:ln>
              <a:effectLst>
                <a:outerShdw blurRad="76200" dist="508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406400">
                  <a:defRPr sz="56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+mj-lt"/>
                    <a:ea typeface="+mj-ea"/>
                    <a:cs typeface="+mj-cs"/>
                    <a:sym typeface="Gill Sans"/>
                  </a:defRPr>
                </a:pPr>
                <a:endParaRPr sz="2800"/>
              </a:p>
            </p:txBody>
          </p:sp>
          <p:sp>
            <p:nvSpPr>
              <p:cNvPr id="1208" name="Arrow"/>
              <p:cNvSpPr/>
              <p:nvPr/>
            </p:nvSpPr>
            <p:spPr>
              <a:xfrm>
                <a:off x="3202137" y="263894"/>
                <a:ext cx="715535" cy="527790"/>
              </a:xfrm>
              <a:prstGeom prst="rightArrow">
                <a:avLst>
                  <a:gd name="adj1" fmla="val 46890"/>
                  <a:gd name="adj2" fmla="val 71883"/>
                </a:avLst>
              </a:prstGeom>
              <a:blipFill rotWithShape="1">
                <a:blip r:embed="rId2"/>
                <a:srcRect/>
                <a:tile tx="0" ty="0" sx="100000" sy="100000" flip="none" algn="tl"/>
              </a:blipFill>
              <a:ln w="25400" cap="flat">
                <a:noFill/>
                <a:miter lim="400000"/>
              </a:ln>
              <a:effectLst>
                <a:outerShdw blurRad="76200" dist="508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406400">
                  <a:defRPr sz="56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+mj-lt"/>
                    <a:ea typeface="+mj-ea"/>
                    <a:cs typeface="+mj-cs"/>
                    <a:sym typeface="Gill Sans"/>
                  </a:defRPr>
                </a:pPr>
                <a:endParaRPr sz="2800"/>
              </a:p>
            </p:txBody>
          </p:sp>
        </p:grpSp>
        <p:sp>
          <p:nvSpPr>
            <p:cNvPr id="1210" name="Arrow"/>
            <p:cNvSpPr/>
            <p:nvPr/>
          </p:nvSpPr>
          <p:spPr>
            <a:xfrm flipH="1">
              <a:off x="2072266" y="1015030"/>
              <a:ext cx="715534" cy="527790"/>
            </a:xfrm>
            <a:prstGeom prst="rightArrow">
              <a:avLst>
                <a:gd name="adj1" fmla="val 46890"/>
                <a:gd name="adj2" fmla="val 71883"/>
              </a:avLst>
            </a:prstGeom>
            <a:blipFill rotWithShape="1">
              <a:blip r:embed="rId3"/>
              <a:srcRect/>
              <a:tile tx="0" ty="0" sx="100000" sy="100000" flip="none" algn="tl"/>
            </a:blipFill>
            <a:ln w="25400" cap="flat">
              <a:noFill/>
              <a:miter lim="400000"/>
            </a:ln>
            <a:effectLst>
              <a:outerShdw blurRad="76200" dist="508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06400"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+mj-lt"/>
                  <a:ea typeface="+mj-ea"/>
                  <a:cs typeface="+mj-cs"/>
                  <a:sym typeface="Gill Sans"/>
                </a:defRPr>
              </a:pPr>
              <a:endParaRPr sz="2800"/>
            </a:p>
          </p:txBody>
        </p:sp>
        <p:sp>
          <p:nvSpPr>
            <p:cNvPr id="1211" name="Arrow"/>
            <p:cNvSpPr/>
            <p:nvPr/>
          </p:nvSpPr>
          <p:spPr>
            <a:xfrm flipH="1">
              <a:off x="2924188" y="984674"/>
              <a:ext cx="715535" cy="527789"/>
            </a:xfrm>
            <a:prstGeom prst="rightArrow">
              <a:avLst>
                <a:gd name="adj1" fmla="val 46890"/>
                <a:gd name="adj2" fmla="val 71883"/>
              </a:avLst>
            </a:prstGeom>
            <a:blipFill rotWithShape="1">
              <a:blip r:embed="rId3"/>
              <a:srcRect/>
              <a:tile tx="0" ty="0" sx="100000" sy="100000" flip="none" algn="tl"/>
            </a:blipFill>
            <a:ln w="25400" cap="flat">
              <a:noFill/>
              <a:miter lim="400000"/>
            </a:ln>
            <a:effectLst>
              <a:outerShdw blurRad="76200" dist="508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06400"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+mj-lt"/>
                  <a:ea typeface="+mj-ea"/>
                  <a:cs typeface="+mj-cs"/>
                  <a:sym typeface="Gill Sans"/>
                </a:defRPr>
              </a:pPr>
              <a:endParaRPr sz="2800"/>
            </a:p>
          </p:txBody>
        </p:sp>
        <p:sp>
          <p:nvSpPr>
            <p:cNvPr id="1212" name="Arrow"/>
            <p:cNvSpPr/>
            <p:nvPr/>
          </p:nvSpPr>
          <p:spPr>
            <a:xfrm flipH="1">
              <a:off x="4729284" y="1512463"/>
              <a:ext cx="1141899" cy="527790"/>
            </a:xfrm>
            <a:prstGeom prst="rightArrow">
              <a:avLst>
                <a:gd name="adj1" fmla="val 46890"/>
                <a:gd name="adj2" fmla="val 71883"/>
              </a:avLst>
            </a:prstGeom>
            <a:blipFill rotWithShape="1">
              <a:blip r:embed="rId3"/>
              <a:srcRect/>
              <a:tile tx="0" ty="0" sx="100000" sy="100000" flip="none" algn="tl"/>
            </a:blipFill>
            <a:ln w="25400" cap="flat">
              <a:noFill/>
              <a:miter lim="400000"/>
            </a:ln>
            <a:effectLst>
              <a:outerShdw blurRad="76200" dist="508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06400"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+mj-lt"/>
                  <a:ea typeface="+mj-ea"/>
                  <a:cs typeface="+mj-cs"/>
                  <a:sym typeface="Gill Sans"/>
                </a:defRPr>
              </a:pPr>
              <a:endParaRPr sz="2800"/>
            </a:p>
          </p:txBody>
        </p:sp>
      </p:grpSp>
      <p:pic>
        <p:nvPicPr>
          <p:cNvPr id="1214" name="MathTypeImage.pdf" descr="MathType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2314" y="2065610"/>
            <a:ext cx="4442696" cy="2580684"/>
          </a:xfrm>
          <a:prstGeom prst="rect">
            <a:avLst/>
          </a:prstGeom>
          <a:ln w="25400">
            <a:miter lim="400000"/>
          </a:ln>
        </p:spPr>
      </p:pic>
      <p:sp>
        <p:nvSpPr>
          <p:cNvPr id="1215" name="Also called Gentle-Boost and Logit Boost,  Hastie, Freedman &amp; Tibshirani"/>
          <p:cNvSpPr txBox="1"/>
          <p:nvPr/>
        </p:nvSpPr>
        <p:spPr>
          <a:xfrm>
            <a:off x="2618482" y="897651"/>
            <a:ext cx="7538010" cy="333425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000"/>
            </a:lvl1pPr>
          </a:lstStyle>
          <a:p>
            <a:r>
              <a:rPr sz="1500"/>
              <a:t>Also called Gentle-Boost and Logit Boost,  Hastie, Freedman &amp; Tibshirani</a:t>
            </a:r>
          </a:p>
        </p:txBody>
      </p:sp>
      <p:sp>
        <p:nvSpPr>
          <p:cNvPr id="1216" name="Adaboost (loss and weight)"/>
          <p:cNvSpPr txBox="1"/>
          <p:nvPr/>
        </p:nvSpPr>
        <p:spPr>
          <a:xfrm>
            <a:off x="4775200" y="1593850"/>
            <a:ext cx="3838230" cy="47192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marL="81279" marR="81279" defTabSz="1828800">
              <a:buClr>
                <a:srgbClr val="434ED6"/>
              </a:buClr>
              <a:buFont typeface="Times New Roman"/>
              <a:defRPr sz="4800">
                <a:solidFill>
                  <a:srgbClr val="434ED6"/>
                </a:solidFill>
                <a:uFill>
                  <a:solidFill>
                    <a:srgbClr val="434ED6"/>
                  </a:solidFill>
                </a:uFill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r>
              <a:rPr sz="2400"/>
              <a:t>Adaboost (loss and weight)</a:t>
            </a:r>
          </a:p>
        </p:txBody>
      </p:sp>
      <p:grpSp>
        <p:nvGrpSpPr>
          <p:cNvPr id="1219" name="Group"/>
          <p:cNvGrpSpPr/>
          <p:nvPr/>
        </p:nvGrpSpPr>
        <p:grpSpPr>
          <a:xfrm>
            <a:off x="2209800" y="1593850"/>
            <a:ext cx="7029451" cy="3978275"/>
            <a:chOff x="0" y="0"/>
            <a:chExt cx="14058900" cy="7956550"/>
          </a:xfrm>
        </p:grpSpPr>
        <p:sp>
          <p:nvSpPr>
            <p:cNvPr id="1217" name="Line"/>
            <p:cNvSpPr/>
            <p:nvPr/>
          </p:nvSpPr>
          <p:spPr>
            <a:xfrm flipH="1">
              <a:off x="3048000" y="927100"/>
              <a:ext cx="11010900" cy="7029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1282" y="21342"/>
                    <a:pt x="5527" y="21206"/>
                    <a:pt x="7740" y="20053"/>
                  </a:cubicBezTo>
                  <a:cubicBezTo>
                    <a:pt x="9954" y="18900"/>
                    <a:pt x="11590" y="16787"/>
                    <a:pt x="13292" y="14667"/>
                  </a:cubicBezTo>
                  <a:cubicBezTo>
                    <a:pt x="14994" y="12547"/>
                    <a:pt x="16570" y="9776"/>
                    <a:pt x="17953" y="7334"/>
                  </a:cubicBezTo>
                  <a:cubicBezTo>
                    <a:pt x="19336" y="4892"/>
                    <a:pt x="20840" y="1525"/>
                    <a:pt x="21600" y="0"/>
                  </a:cubicBezTo>
                </a:path>
              </a:pathLst>
            </a:custGeom>
            <a:noFill/>
            <a:ln w="50800" cap="flat">
              <a:solidFill>
                <a:srgbClr val="00D2A9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40640" marR="40640">
                <a:defRPr sz="4800"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Times New Roman"/>
                </a:defRPr>
              </a:pPr>
              <a:endParaRPr sz="2400"/>
            </a:p>
          </p:txBody>
        </p:sp>
        <p:sp>
          <p:nvSpPr>
            <p:cNvPr id="1218" name="Logitboost loss"/>
            <p:cNvSpPr txBox="1"/>
            <p:nvPr/>
          </p:nvSpPr>
          <p:spPr>
            <a:xfrm>
              <a:off x="0" y="0"/>
              <a:ext cx="4567789" cy="943848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>
              <a:lvl1pPr marL="81279" marR="81279" defTabSz="1828800">
                <a:buClr>
                  <a:srgbClr val="434ED6"/>
                </a:buClr>
                <a:buFont typeface="Times New Roman"/>
                <a:defRPr sz="4800">
                  <a:solidFill>
                    <a:schemeClr val="accent2"/>
                  </a:solidFill>
                  <a:uFill>
                    <a:solidFill>
                      <a:srgbClr val="434ED6"/>
                    </a:solidFill>
                  </a:uFill>
                  <a:latin typeface="+mn-lt"/>
                  <a:ea typeface="+mn-ea"/>
                  <a:cs typeface="+mn-cs"/>
                  <a:sym typeface="Times New Roman"/>
                </a:defRPr>
              </a:lvl1pPr>
            </a:lstStyle>
            <a:p>
              <a:r>
                <a:rPr sz="2400"/>
                <a:t>Logitboost loss</a:t>
              </a:r>
            </a:p>
          </p:txBody>
        </p:sp>
      </p:grpSp>
      <p:pic>
        <p:nvPicPr>
          <p:cNvPr id="1220" name="MathTypeImage.pdf" descr="MathTypeImage.pd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5997" y="2389789"/>
            <a:ext cx="3393784" cy="2136827"/>
          </a:xfrm>
          <a:prstGeom prst="rect">
            <a:avLst/>
          </a:prstGeom>
          <a:ln w="25400">
            <a:miter lim="400000"/>
          </a:ln>
        </p:spPr>
      </p:pic>
      <p:grpSp>
        <p:nvGrpSpPr>
          <p:cNvPr id="1223" name="Group"/>
          <p:cNvGrpSpPr/>
          <p:nvPr/>
        </p:nvGrpSpPr>
        <p:grpSpPr>
          <a:xfrm>
            <a:off x="1878475" y="4389917"/>
            <a:ext cx="8192046" cy="1200929"/>
            <a:chOff x="0" y="0"/>
            <a:chExt cx="16384089" cy="2401856"/>
          </a:xfrm>
        </p:grpSpPr>
        <p:sp>
          <p:nvSpPr>
            <p:cNvPr id="1221" name="Line"/>
            <p:cNvSpPr/>
            <p:nvPr/>
          </p:nvSpPr>
          <p:spPr>
            <a:xfrm>
              <a:off x="0" y="0"/>
              <a:ext cx="16384090" cy="24018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74" extrusionOk="0">
                  <a:moveTo>
                    <a:pt x="21600" y="21327"/>
                  </a:moveTo>
                  <a:cubicBezTo>
                    <a:pt x="19022" y="21512"/>
                    <a:pt x="16443" y="21147"/>
                    <a:pt x="13868" y="20233"/>
                  </a:cubicBezTo>
                  <a:cubicBezTo>
                    <a:pt x="13222" y="20004"/>
                    <a:pt x="12568" y="19726"/>
                    <a:pt x="11961" y="18220"/>
                  </a:cubicBezTo>
                  <a:cubicBezTo>
                    <a:pt x="11316" y="16615"/>
                    <a:pt x="10768" y="13738"/>
                    <a:pt x="10209" y="11020"/>
                  </a:cubicBezTo>
                  <a:cubicBezTo>
                    <a:pt x="9789" y="8983"/>
                    <a:pt x="9359" y="7027"/>
                    <a:pt x="8895" y="5509"/>
                  </a:cubicBezTo>
                  <a:cubicBezTo>
                    <a:pt x="8316" y="3618"/>
                    <a:pt x="7696" y="2443"/>
                    <a:pt x="7063" y="1688"/>
                  </a:cubicBezTo>
                  <a:cubicBezTo>
                    <a:pt x="6249" y="716"/>
                    <a:pt x="5421" y="451"/>
                    <a:pt x="4595" y="273"/>
                  </a:cubicBezTo>
                  <a:cubicBezTo>
                    <a:pt x="3064" y="-56"/>
                    <a:pt x="1531" y="-88"/>
                    <a:pt x="0" y="176"/>
                  </a:cubicBezTo>
                </a:path>
              </a:pathLst>
            </a:custGeom>
            <a:noFill/>
            <a:ln w="50800" cap="flat">
              <a:solidFill>
                <a:schemeClr val="accent6">
                  <a:satOff val="24555"/>
                  <a:lumOff val="22232"/>
                </a:schemeClr>
              </a:solidFill>
              <a:prstDash val="solid"/>
              <a:miter lim="400000"/>
            </a:ln>
            <a:effectLst>
              <a:reflection stA="50000" endPos="40000" dir="5400000" sy="-100000" algn="bl" rotWithShape="0"/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06400"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+mj-lt"/>
                  <a:ea typeface="+mj-ea"/>
                  <a:cs typeface="+mj-cs"/>
                  <a:sym typeface="Gill Sans"/>
                </a:defRPr>
              </a:pPr>
              <a:endParaRPr sz="2800"/>
            </a:p>
          </p:txBody>
        </p:sp>
        <p:sp>
          <p:nvSpPr>
            <p:cNvPr id="1222" name="Logitboost weight"/>
            <p:cNvSpPr/>
            <p:nvPr/>
          </p:nvSpPr>
          <p:spPr>
            <a:xfrm>
              <a:off x="1201745" y="186117"/>
              <a:ext cx="1270001" cy="1270001"/>
            </a:xfrm>
            <a:prstGeom prst="line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>
              <a:lvl1pPr marL="81279" marR="81279" defTabSz="1828800">
                <a:buClr>
                  <a:srgbClr val="434ED6"/>
                </a:buClr>
                <a:buFont typeface="Times New Roman"/>
                <a:defRPr sz="4800">
                  <a:solidFill>
                    <a:schemeClr val="accent6"/>
                  </a:solidFill>
                  <a:uFill>
                    <a:solidFill>
                      <a:srgbClr val="434ED6"/>
                    </a:solidFill>
                  </a:uFill>
                  <a:latin typeface="+mn-lt"/>
                  <a:ea typeface="+mn-ea"/>
                  <a:cs typeface="+mn-cs"/>
                  <a:sym typeface="Times New Roman"/>
                </a:defRPr>
              </a:lvl1pPr>
            </a:lstStyle>
            <a:p>
              <a:r>
                <a:rPr sz="2400"/>
                <a:t>Logitboost weight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4" grpId="0" animBg="1" advAuto="0"/>
      <p:bldP spid="1219" grpId="0" animBg="1" advAuto="0"/>
      <p:bldP spid="1220" grpId="0" animBg="1" advAuto="0"/>
      <p:bldP spid="1223" grpId="0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41AE15-B7A7-6334-62C6-FFEBF9B771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Logitboost as gradient descent">
            <a:extLst>
              <a:ext uri="{FF2B5EF4-FFF2-40B4-BE49-F238E27FC236}">
                <a16:creationId xmlns:a16="http://schemas.microsoft.com/office/drawing/2014/main" id="{18C40597-63B2-035B-608E-71552E2C6DA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09799" y="50800"/>
            <a:ext cx="9422219" cy="87386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Boost by Majority </a:t>
            </a:r>
            <a:r>
              <a:rPr dirty="0"/>
              <a:t> as gradient descent</a:t>
            </a:r>
          </a:p>
        </p:txBody>
      </p:sp>
      <p:grpSp>
        <p:nvGrpSpPr>
          <p:cNvPr id="1200" name="Group">
            <a:extLst>
              <a:ext uri="{FF2B5EF4-FFF2-40B4-BE49-F238E27FC236}">
                <a16:creationId xmlns:a16="http://schemas.microsoft.com/office/drawing/2014/main" id="{0443086E-238C-9A11-FB1C-2AC37FB216E8}"/>
              </a:ext>
            </a:extLst>
          </p:cNvPr>
          <p:cNvGrpSpPr/>
          <p:nvPr/>
        </p:nvGrpSpPr>
        <p:grpSpPr>
          <a:xfrm>
            <a:off x="3492500" y="2133600"/>
            <a:ext cx="5281613" cy="4902200"/>
            <a:chOff x="0" y="0"/>
            <a:chExt cx="10563225" cy="9804400"/>
          </a:xfrm>
        </p:grpSpPr>
        <p:sp>
          <p:nvSpPr>
            <p:cNvPr id="1183" name="Correct">
              <a:extLst>
                <a:ext uri="{FF2B5EF4-FFF2-40B4-BE49-F238E27FC236}">
                  <a16:creationId xmlns:a16="http://schemas.microsoft.com/office/drawing/2014/main" id="{71A98932-5786-DAE6-8408-668834858149}"/>
                </a:ext>
              </a:extLst>
            </p:cNvPr>
            <p:cNvSpPr/>
            <p:nvPr/>
          </p:nvSpPr>
          <p:spPr>
            <a:xfrm>
              <a:off x="6731000" y="8534400"/>
              <a:ext cx="1270000" cy="1270000"/>
            </a:xfrm>
            <a:prstGeom prst="line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>
              <a:lvl1pPr marL="81279" marR="81279" defTabSz="1828800">
                <a:buClr>
                  <a:srgbClr val="434ED6"/>
                </a:buClr>
                <a:buFont typeface="Times New Roman"/>
                <a:defRPr sz="4800">
                  <a:solidFill>
                    <a:srgbClr val="434ED6"/>
                  </a:solidFill>
                  <a:uFill>
                    <a:solidFill>
                      <a:srgbClr val="434ED6"/>
                    </a:solidFill>
                  </a:uFill>
                  <a:latin typeface="+mn-lt"/>
                  <a:ea typeface="+mn-ea"/>
                  <a:cs typeface="+mn-cs"/>
                  <a:sym typeface="Times New Roman"/>
                </a:defRPr>
              </a:lvl1pPr>
            </a:lstStyle>
            <a:p>
              <a:r>
                <a:rPr sz="2400"/>
                <a:t>Correct</a:t>
              </a:r>
            </a:p>
          </p:txBody>
        </p:sp>
        <p:sp>
          <p:nvSpPr>
            <p:cNvPr id="1184" name="Line">
              <a:extLst>
                <a:ext uri="{FF2B5EF4-FFF2-40B4-BE49-F238E27FC236}">
                  <a16:creationId xmlns:a16="http://schemas.microsoft.com/office/drawing/2014/main" id="{41CC4BE5-45F1-2D4F-6B60-B0ECE2C1642C}"/>
                </a:ext>
              </a:extLst>
            </p:cNvPr>
            <p:cNvSpPr/>
            <p:nvPr/>
          </p:nvSpPr>
          <p:spPr>
            <a:xfrm flipH="1" flipV="1">
              <a:off x="4521200" y="0"/>
              <a:ext cx="3175" cy="685800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1185" name="Margin">
              <a:extLst>
                <a:ext uri="{FF2B5EF4-FFF2-40B4-BE49-F238E27FC236}">
                  <a16:creationId xmlns:a16="http://schemas.microsoft.com/office/drawing/2014/main" id="{DF0ADB7C-D2EC-CB0F-3774-274FB0C77BD0}"/>
                </a:ext>
              </a:extLst>
            </p:cNvPr>
            <p:cNvSpPr/>
            <p:nvPr/>
          </p:nvSpPr>
          <p:spPr>
            <a:xfrm>
              <a:off x="9293225" y="7038975"/>
              <a:ext cx="1270000" cy="1270000"/>
            </a:xfrm>
            <a:prstGeom prst="line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>
              <a:lvl1pPr marL="81279" marR="81279" defTabSz="1828800">
                <a:buClr>
                  <a:srgbClr val="434ED6"/>
                </a:buClr>
                <a:buFont typeface="Times New Roman"/>
                <a:defRPr sz="4800">
                  <a:solidFill>
                    <a:srgbClr val="434ED6"/>
                  </a:solidFill>
                  <a:uFill>
                    <a:solidFill>
                      <a:srgbClr val="434ED6"/>
                    </a:solidFill>
                  </a:uFill>
                  <a:latin typeface="+mn-lt"/>
                  <a:ea typeface="+mn-ea"/>
                  <a:cs typeface="+mn-cs"/>
                  <a:sym typeface="Times New Roman"/>
                </a:defRPr>
              </a:lvl1pPr>
            </a:lstStyle>
            <a:p>
              <a:r>
                <a:rPr sz="2400"/>
                <a:t>Margin</a:t>
              </a:r>
            </a:p>
          </p:txBody>
        </p:sp>
        <p:sp>
          <p:nvSpPr>
            <p:cNvPr id="1186" name="Line">
              <a:extLst>
                <a:ext uri="{FF2B5EF4-FFF2-40B4-BE49-F238E27FC236}">
                  <a16:creationId xmlns:a16="http://schemas.microsoft.com/office/drawing/2014/main" id="{570B41B7-35A5-FF7A-754C-C90CE9A21427}"/>
                </a:ext>
              </a:extLst>
            </p:cNvPr>
            <p:cNvSpPr/>
            <p:nvPr/>
          </p:nvSpPr>
          <p:spPr>
            <a:xfrm>
              <a:off x="0" y="6927850"/>
              <a:ext cx="10163175" cy="3175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1187" name="Rectangle">
              <a:extLst>
                <a:ext uri="{FF2B5EF4-FFF2-40B4-BE49-F238E27FC236}">
                  <a16:creationId xmlns:a16="http://schemas.microsoft.com/office/drawing/2014/main" id="{64ACF1EB-B91A-FD81-9852-0AF9B2E4817A}"/>
                </a:ext>
              </a:extLst>
            </p:cNvPr>
            <p:cNvSpPr/>
            <p:nvPr/>
          </p:nvSpPr>
          <p:spPr>
            <a:xfrm>
              <a:off x="1727200" y="6702425"/>
              <a:ext cx="431800" cy="225425"/>
            </a:xfrm>
            <a:prstGeom prst="rect">
              <a:avLst/>
            </a:prstGeom>
            <a:solidFill>
              <a:srgbClr val="00D2A9"/>
            </a:solidFill>
            <a:ln w="12700" cap="flat">
              <a:solidFill>
                <a:srgbClr val="434ED6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40640" marR="40640">
                <a:defRPr sz="4800"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Times New Roman"/>
                </a:defRPr>
              </a:pPr>
              <a:endParaRPr sz="2400"/>
            </a:p>
          </p:txBody>
        </p:sp>
        <p:sp>
          <p:nvSpPr>
            <p:cNvPr id="1188" name="Rectangle">
              <a:extLst>
                <a:ext uri="{FF2B5EF4-FFF2-40B4-BE49-F238E27FC236}">
                  <a16:creationId xmlns:a16="http://schemas.microsoft.com/office/drawing/2014/main" id="{9906B0D3-A3FE-FBD7-1465-2298936C5591}"/>
                </a:ext>
              </a:extLst>
            </p:cNvPr>
            <p:cNvSpPr/>
            <p:nvPr/>
          </p:nvSpPr>
          <p:spPr>
            <a:xfrm>
              <a:off x="3457575" y="6702425"/>
              <a:ext cx="431800" cy="225425"/>
            </a:xfrm>
            <a:prstGeom prst="rect">
              <a:avLst/>
            </a:prstGeom>
            <a:solidFill>
              <a:srgbClr val="00D2A9"/>
            </a:solidFill>
            <a:ln w="12700" cap="flat">
              <a:solidFill>
                <a:srgbClr val="434ED6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40640" marR="40640">
                <a:defRPr sz="4800"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Times New Roman"/>
                </a:defRPr>
              </a:pPr>
              <a:endParaRPr sz="2400"/>
            </a:p>
          </p:txBody>
        </p:sp>
        <p:sp>
          <p:nvSpPr>
            <p:cNvPr id="1189" name="Rectangle">
              <a:extLst>
                <a:ext uri="{FF2B5EF4-FFF2-40B4-BE49-F238E27FC236}">
                  <a16:creationId xmlns:a16="http://schemas.microsoft.com/office/drawing/2014/main" id="{053591F3-D81A-F99B-C83A-E4044B360ED8}"/>
                </a:ext>
              </a:extLst>
            </p:cNvPr>
            <p:cNvSpPr/>
            <p:nvPr/>
          </p:nvSpPr>
          <p:spPr>
            <a:xfrm>
              <a:off x="4540250" y="6369050"/>
              <a:ext cx="431800" cy="558800"/>
            </a:xfrm>
            <a:prstGeom prst="rect">
              <a:avLst/>
            </a:prstGeom>
            <a:solidFill>
              <a:srgbClr val="00D2A9"/>
            </a:solidFill>
            <a:ln w="12700" cap="flat">
              <a:solidFill>
                <a:srgbClr val="434ED6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40640" marR="40640">
                <a:defRPr sz="4800"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Times New Roman"/>
                </a:defRPr>
              </a:pPr>
              <a:endParaRPr sz="2400"/>
            </a:p>
          </p:txBody>
        </p:sp>
        <p:sp>
          <p:nvSpPr>
            <p:cNvPr id="1190" name="Rectangle">
              <a:extLst>
                <a:ext uri="{FF2B5EF4-FFF2-40B4-BE49-F238E27FC236}">
                  <a16:creationId xmlns:a16="http://schemas.microsoft.com/office/drawing/2014/main" id="{6CE96FAE-751A-99B5-8E25-0EDFE60DD062}"/>
                </a:ext>
              </a:extLst>
            </p:cNvPr>
            <p:cNvSpPr/>
            <p:nvPr/>
          </p:nvSpPr>
          <p:spPr>
            <a:xfrm>
              <a:off x="4972050" y="5584825"/>
              <a:ext cx="434975" cy="1343025"/>
            </a:xfrm>
            <a:prstGeom prst="rect">
              <a:avLst/>
            </a:prstGeom>
            <a:solidFill>
              <a:srgbClr val="00D2A9"/>
            </a:solidFill>
            <a:ln w="12700" cap="flat">
              <a:solidFill>
                <a:srgbClr val="434ED6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40640" marR="40640">
                <a:defRPr sz="4800"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Times New Roman"/>
                </a:defRPr>
              </a:pPr>
              <a:endParaRPr sz="2400"/>
            </a:p>
          </p:txBody>
        </p:sp>
        <p:sp>
          <p:nvSpPr>
            <p:cNvPr id="1191" name="Rectangle">
              <a:extLst>
                <a:ext uri="{FF2B5EF4-FFF2-40B4-BE49-F238E27FC236}">
                  <a16:creationId xmlns:a16="http://schemas.microsoft.com/office/drawing/2014/main" id="{148FBF97-FE27-D188-2B85-8674F65A4C6D}"/>
                </a:ext>
              </a:extLst>
            </p:cNvPr>
            <p:cNvSpPr/>
            <p:nvPr/>
          </p:nvSpPr>
          <p:spPr>
            <a:xfrm>
              <a:off x="7566025" y="6702425"/>
              <a:ext cx="434975" cy="225425"/>
            </a:xfrm>
            <a:prstGeom prst="rect">
              <a:avLst/>
            </a:prstGeom>
            <a:solidFill>
              <a:srgbClr val="00D2A9"/>
            </a:solidFill>
            <a:ln w="12700" cap="flat">
              <a:solidFill>
                <a:srgbClr val="434ED6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40640" marR="40640">
                <a:defRPr sz="4800"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Times New Roman"/>
                </a:defRPr>
              </a:pPr>
              <a:endParaRPr sz="2400"/>
            </a:p>
          </p:txBody>
        </p:sp>
        <p:sp>
          <p:nvSpPr>
            <p:cNvPr id="1192" name="Rectangle">
              <a:extLst>
                <a:ext uri="{FF2B5EF4-FFF2-40B4-BE49-F238E27FC236}">
                  <a16:creationId xmlns:a16="http://schemas.microsoft.com/office/drawing/2014/main" id="{463B9A09-2D6F-9BE0-E0C5-3FD1025962F9}"/>
                </a:ext>
              </a:extLst>
            </p:cNvPr>
            <p:cNvSpPr/>
            <p:nvPr/>
          </p:nvSpPr>
          <p:spPr>
            <a:xfrm>
              <a:off x="5407025" y="6032500"/>
              <a:ext cx="428625" cy="895350"/>
            </a:xfrm>
            <a:prstGeom prst="rect">
              <a:avLst/>
            </a:prstGeom>
            <a:solidFill>
              <a:srgbClr val="00D2A9"/>
            </a:solidFill>
            <a:ln w="12700" cap="flat">
              <a:solidFill>
                <a:srgbClr val="434ED6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40640" marR="40640">
                <a:defRPr sz="4800"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Times New Roman"/>
                </a:defRPr>
              </a:pPr>
              <a:endParaRPr sz="2400"/>
            </a:p>
          </p:txBody>
        </p:sp>
        <p:sp>
          <p:nvSpPr>
            <p:cNvPr id="1193" name="Rectangle">
              <a:extLst>
                <a:ext uri="{FF2B5EF4-FFF2-40B4-BE49-F238E27FC236}">
                  <a16:creationId xmlns:a16="http://schemas.microsoft.com/office/drawing/2014/main" id="{7464588E-77F8-4B35-28DD-4CD5364F219B}"/>
                </a:ext>
              </a:extLst>
            </p:cNvPr>
            <p:cNvSpPr/>
            <p:nvPr/>
          </p:nvSpPr>
          <p:spPr>
            <a:xfrm>
              <a:off x="5835650" y="5248275"/>
              <a:ext cx="434975" cy="1679575"/>
            </a:xfrm>
            <a:prstGeom prst="rect">
              <a:avLst/>
            </a:prstGeom>
            <a:solidFill>
              <a:srgbClr val="00D2A9"/>
            </a:solidFill>
            <a:ln w="12700" cap="flat">
              <a:solidFill>
                <a:srgbClr val="434ED6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40640" marR="40640">
                <a:defRPr sz="4800"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Times New Roman"/>
                </a:defRPr>
              </a:pPr>
              <a:endParaRPr sz="2400"/>
            </a:p>
          </p:txBody>
        </p:sp>
        <p:sp>
          <p:nvSpPr>
            <p:cNvPr id="1194" name="Rectangle">
              <a:extLst>
                <a:ext uri="{FF2B5EF4-FFF2-40B4-BE49-F238E27FC236}">
                  <a16:creationId xmlns:a16="http://schemas.microsoft.com/office/drawing/2014/main" id="{CD2EABE7-5278-FAB8-A479-11C1F40BC21F}"/>
                </a:ext>
              </a:extLst>
            </p:cNvPr>
            <p:cNvSpPr/>
            <p:nvPr/>
          </p:nvSpPr>
          <p:spPr>
            <a:xfrm>
              <a:off x="6702425" y="6369050"/>
              <a:ext cx="431800" cy="558800"/>
            </a:xfrm>
            <a:prstGeom prst="rect">
              <a:avLst/>
            </a:prstGeom>
            <a:solidFill>
              <a:srgbClr val="00D2A9"/>
            </a:solidFill>
            <a:ln w="12700" cap="flat">
              <a:solidFill>
                <a:srgbClr val="434ED6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40640" marR="40640">
                <a:defRPr sz="4800"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Times New Roman"/>
                </a:defRPr>
              </a:pPr>
              <a:endParaRPr sz="2400"/>
            </a:p>
          </p:txBody>
        </p:sp>
        <p:sp>
          <p:nvSpPr>
            <p:cNvPr id="1195" name="Rectangle">
              <a:extLst>
                <a:ext uri="{FF2B5EF4-FFF2-40B4-BE49-F238E27FC236}">
                  <a16:creationId xmlns:a16="http://schemas.microsoft.com/office/drawing/2014/main" id="{C20EA0A2-3FED-1812-A553-CC957F3C93B3}"/>
                </a:ext>
              </a:extLst>
            </p:cNvPr>
            <p:cNvSpPr/>
            <p:nvPr/>
          </p:nvSpPr>
          <p:spPr>
            <a:xfrm>
              <a:off x="6270625" y="6032500"/>
              <a:ext cx="431800" cy="895350"/>
            </a:xfrm>
            <a:prstGeom prst="rect">
              <a:avLst/>
            </a:prstGeom>
            <a:solidFill>
              <a:srgbClr val="00D2A9"/>
            </a:solidFill>
            <a:ln w="12700" cap="flat">
              <a:solidFill>
                <a:srgbClr val="434ED6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40640" marR="40640">
                <a:defRPr sz="4800"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Times New Roman"/>
                </a:defRPr>
              </a:pPr>
              <a:endParaRPr sz="2400"/>
            </a:p>
          </p:txBody>
        </p:sp>
        <p:sp>
          <p:nvSpPr>
            <p:cNvPr id="1196" name="Rectangle">
              <a:extLst>
                <a:ext uri="{FF2B5EF4-FFF2-40B4-BE49-F238E27FC236}">
                  <a16:creationId xmlns:a16="http://schemas.microsoft.com/office/drawing/2014/main" id="{9EBF0CF3-403B-4048-B1E5-5742BE8C08B4}"/>
                </a:ext>
              </a:extLst>
            </p:cNvPr>
            <p:cNvSpPr/>
            <p:nvPr/>
          </p:nvSpPr>
          <p:spPr>
            <a:xfrm>
              <a:off x="8001000" y="6369050"/>
              <a:ext cx="431800" cy="558800"/>
            </a:xfrm>
            <a:prstGeom prst="rect">
              <a:avLst/>
            </a:prstGeom>
            <a:solidFill>
              <a:srgbClr val="00D2A9"/>
            </a:solidFill>
            <a:ln w="12700" cap="flat">
              <a:solidFill>
                <a:srgbClr val="434ED6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40640" marR="40640">
                <a:defRPr sz="4800"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Times New Roman"/>
                </a:defRPr>
              </a:pPr>
              <a:endParaRPr sz="2400"/>
            </a:p>
          </p:txBody>
        </p:sp>
        <p:sp>
          <p:nvSpPr>
            <p:cNvPr id="1197" name="Line">
              <a:extLst>
                <a:ext uri="{FF2B5EF4-FFF2-40B4-BE49-F238E27FC236}">
                  <a16:creationId xmlns:a16="http://schemas.microsoft.com/office/drawing/2014/main" id="{2AB78103-46C3-EA3A-ECC7-4A2F89B0550C}"/>
                </a:ext>
              </a:extLst>
            </p:cNvPr>
            <p:cNvSpPr/>
            <p:nvPr/>
          </p:nvSpPr>
          <p:spPr>
            <a:xfrm rot="5400000" flipH="1">
              <a:off x="6591276" y="5492567"/>
              <a:ext cx="558801" cy="4324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5635" y="0"/>
                    <a:pt x="10800" y="806"/>
                    <a:pt x="10800" y="1800"/>
                  </a:cubicBezTo>
                  <a:lnTo>
                    <a:pt x="10800" y="9000"/>
                  </a:lnTo>
                  <a:cubicBezTo>
                    <a:pt x="10800" y="9994"/>
                    <a:pt x="5965" y="10800"/>
                    <a:pt x="0" y="10800"/>
                  </a:cubicBezTo>
                  <a:cubicBezTo>
                    <a:pt x="5965" y="10800"/>
                    <a:pt x="10800" y="11606"/>
                    <a:pt x="10800" y="12600"/>
                  </a:cubicBezTo>
                  <a:lnTo>
                    <a:pt x="10800" y="19800"/>
                  </a:lnTo>
                  <a:cubicBezTo>
                    <a:pt x="10800" y="20794"/>
                    <a:pt x="15635" y="21600"/>
                    <a:pt x="21600" y="21600"/>
                  </a:cubicBezTo>
                </a:path>
              </a:pathLst>
            </a:custGeom>
            <a:noFill/>
            <a:ln w="12700" cap="flat">
              <a:solidFill>
                <a:srgbClr val="434ED6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40640" marR="40640">
                <a:defRPr sz="4800"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Times New Roman"/>
                </a:defRPr>
              </a:pPr>
              <a:endParaRPr sz="2400"/>
            </a:p>
          </p:txBody>
        </p:sp>
        <p:sp>
          <p:nvSpPr>
            <p:cNvPr id="1198" name="Line">
              <a:extLst>
                <a:ext uri="{FF2B5EF4-FFF2-40B4-BE49-F238E27FC236}">
                  <a16:creationId xmlns:a16="http://schemas.microsoft.com/office/drawing/2014/main" id="{D909FDF7-243E-7062-F8C4-B75A07FA406C}"/>
                </a:ext>
              </a:extLst>
            </p:cNvPr>
            <p:cNvSpPr/>
            <p:nvPr/>
          </p:nvSpPr>
          <p:spPr>
            <a:xfrm rot="5400000" flipH="1">
              <a:off x="2006576" y="5156017"/>
              <a:ext cx="558801" cy="4324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5635" y="0"/>
                    <a:pt x="10800" y="806"/>
                    <a:pt x="10800" y="1800"/>
                  </a:cubicBezTo>
                  <a:lnTo>
                    <a:pt x="10800" y="9000"/>
                  </a:lnTo>
                  <a:cubicBezTo>
                    <a:pt x="10800" y="9994"/>
                    <a:pt x="5965" y="10800"/>
                    <a:pt x="0" y="10800"/>
                  </a:cubicBezTo>
                  <a:cubicBezTo>
                    <a:pt x="5965" y="10800"/>
                    <a:pt x="10800" y="11606"/>
                    <a:pt x="10800" y="12600"/>
                  </a:cubicBezTo>
                  <a:lnTo>
                    <a:pt x="10800" y="19800"/>
                  </a:lnTo>
                  <a:cubicBezTo>
                    <a:pt x="10800" y="20794"/>
                    <a:pt x="15635" y="21600"/>
                    <a:pt x="21600" y="21600"/>
                  </a:cubicBezTo>
                </a:path>
              </a:pathLst>
            </a:custGeom>
            <a:noFill/>
            <a:ln w="12700" cap="flat">
              <a:solidFill>
                <a:srgbClr val="FF2C79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40640" marR="40640">
                <a:defRPr sz="4800"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Times New Roman"/>
                </a:defRPr>
              </a:pPr>
              <a:endParaRPr sz="2400"/>
            </a:p>
          </p:txBody>
        </p:sp>
        <p:sp>
          <p:nvSpPr>
            <p:cNvPr id="1199" name="Mistakes">
              <a:extLst>
                <a:ext uri="{FF2B5EF4-FFF2-40B4-BE49-F238E27FC236}">
                  <a16:creationId xmlns:a16="http://schemas.microsoft.com/office/drawing/2014/main" id="{310AE0B2-88ED-EC48-2A97-FBAAE9EB9623}"/>
                </a:ext>
              </a:extLst>
            </p:cNvPr>
            <p:cNvSpPr/>
            <p:nvPr/>
          </p:nvSpPr>
          <p:spPr>
            <a:xfrm>
              <a:off x="1362075" y="7712075"/>
              <a:ext cx="1270000" cy="1270000"/>
            </a:xfrm>
            <a:prstGeom prst="line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>
              <a:lvl1pPr marL="81279" marR="81279" defTabSz="1828800">
                <a:buClr>
                  <a:srgbClr val="FF2C79"/>
                </a:buClr>
                <a:buFont typeface="Times New Roman"/>
                <a:defRPr sz="4800">
                  <a:solidFill>
                    <a:srgbClr val="FF2C79"/>
                  </a:solidFill>
                  <a:uFill>
                    <a:solidFill>
                      <a:srgbClr val="FF2C79"/>
                    </a:solidFill>
                  </a:uFill>
                  <a:latin typeface="+mn-lt"/>
                  <a:ea typeface="+mn-ea"/>
                  <a:cs typeface="+mn-cs"/>
                  <a:sym typeface="Times New Roman"/>
                </a:defRPr>
              </a:lvl1pPr>
            </a:lstStyle>
            <a:p>
              <a:r>
                <a:rPr sz="2400"/>
                <a:t>Mistakes</a:t>
              </a:r>
            </a:p>
          </p:txBody>
        </p:sp>
      </p:grpSp>
      <p:sp>
        <p:nvSpPr>
          <p:cNvPr id="1201" name="Line">
            <a:extLst>
              <a:ext uri="{FF2B5EF4-FFF2-40B4-BE49-F238E27FC236}">
                <a16:creationId xmlns:a16="http://schemas.microsoft.com/office/drawing/2014/main" id="{6F0028CE-1439-BD90-B6C1-229356CADB7A}"/>
              </a:ext>
            </a:extLst>
          </p:cNvPr>
          <p:cNvSpPr/>
          <p:nvPr/>
        </p:nvSpPr>
        <p:spPr>
          <a:xfrm flipH="1">
            <a:off x="5003800" y="2051050"/>
            <a:ext cx="4265613" cy="35433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1654" y="21344"/>
                  <a:pt x="7132" y="21209"/>
                  <a:pt x="9989" y="20065"/>
                </a:cubicBezTo>
                <a:cubicBezTo>
                  <a:pt x="12846" y="18921"/>
                  <a:pt x="15383" y="16740"/>
                  <a:pt x="17154" y="14722"/>
                </a:cubicBezTo>
                <a:cubicBezTo>
                  <a:pt x="18926" y="12704"/>
                  <a:pt x="19868" y="10409"/>
                  <a:pt x="20606" y="7958"/>
                </a:cubicBezTo>
                <a:cubicBezTo>
                  <a:pt x="21345" y="5507"/>
                  <a:pt x="21391" y="1656"/>
                  <a:pt x="21600" y="0"/>
                </a:cubicBezTo>
              </a:path>
            </a:pathLst>
          </a:custGeom>
          <a:ln w="50800">
            <a:solidFill>
              <a:srgbClr val="434ED6"/>
            </a:solidFill>
          </a:ln>
        </p:spPr>
        <p:txBody>
          <a:bodyPr lIns="50800" tIns="50800" rIns="50800" bIns="50800" anchor="ctr"/>
          <a:lstStyle/>
          <a:p>
            <a:pPr marL="40640" marR="40640">
              <a:defRPr sz="48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Times New Roman"/>
              </a:defRPr>
            </a:pPr>
            <a:endParaRPr sz="2400"/>
          </a:p>
        </p:txBody>
      </p:sp>
      <p:grpSp>
        <p:nvGrpSpPr>
          <p:cNvPr id="1213" name="Group">
            <a:extLst>
              <a:ext uri="{FF2B5EF4-FFF2-40B4-BE49-F238E27FC236}">
                <a16:creationId xmlns:a16="http://schemas.microsoft.com/office/drawing/2014/main" id="{F39FE5A9-B60C-1B1C-CC84-D7204AEF5F9E}"/>
              </a:ext>
            </a:extLst>
          </p:cNvPr>
          <p:cNvGrpSpPr/>
          <p:nvPr/>
        </p:nvGrpSpPr>
        <p:grpSpPr>
          <a:xfrm>
            <a:off x="4469531" y="4482976"/>
            <a:ext cx="3393640" cy="1020127"/>
            <a:chOff x="0" y="0"/>
            <a:chExt cx="6787278" cy="2040252"/>
          </a:xfrm>
        </p:grpSpPr>
        <p:grpSp>
          <p:nvGrpSpPr>
            <p:cNvPr id="1209" name="Group">
              <a:extLst>
                <a:ext uri="{FF2B5EF4-FFF2-40B4-BE49-F238E27FC236}">
                  <a16:creationId xmlns:a16="http://schemas.microsoft.com/office/drawing/2014/main" id="{34AE0283-5E35-B3F7-B5C2-7FEC59B65FA0}"/>
                </a:ext>
              </a:extLst>
            </p:cNvPr>
            <p:cNvGrpSpPr/>
            <p:nvPr/>
          </p:nvGrpSpPr>
          <p:grpSpPr>
            <a:xfrm>
              <a:off x="0" y="-1"/>
              <a:ext cx="6787279" cy="2040254"/>
              <a:chOff x="0" y="0"/>
              <a:chExt cx="6787278" cy="2040252"/>
            </a:xfrm>
          </p:grpSpPr>
          <p:sp>
            <p:nvSpPr>
              <p:cNvPr id="1202" name="Arrow">
                <a:extLst>
                  <a:ext uri="{FF2B5EF4-FFF2-40B4-BE49-F238E27FC236}">
                    <a16:creationId xmlns:a16="http://schemas.microsoft.com/office/drawing/2014/main" id="{249C17A7-8468-2682-27FA-B7EE07632EF8}"/>
                  </a:ext>
                </a:extLst>
              </p:cNvPr>
              <p:cNvSpPr/>
              <p:nvPr/>
            </p:nvSpPr>
            <p:spPr>
              <a:xfrm>
                <a:off x="6245211" y="984674"/>
                <a:ext cx="542068" cy="527789"/>
              </a:xfrm>
              <a:prstGeom prst="rightArrow">
                <a:avLst>
                  <a:gd name="adj1" fmla="val 46890"/>
                  <a:gd name="adj2" fmla="val 71883"/>
                </a:avLst>
              </a:prstGeom>
              <a:blipFill rotWithShape="1">
                <a:blip r:embed="rId2"/>
                <a:srcRect/>
                <a:tile tx="0" ty="0" sx="100000" sy="100000" flip="none" algn="tl"/>
              </a:blipFill>
              <a:ln w="25400" cap="flat">
                <a:noFill/>
                <a:miter lim="400000"/>
              </a:ln>
              <a:effectLst>
                <a:outerShdw blurRad="76200" dist="508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406400">
                  <a:defRPr sz="56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+mj-lt"/>
                    <a:ea typeface="+mj-ea"/>
                    <a:cs typeface="+mj-cs"/>
                    <a:sym typeface="Gill Sans"/>
                  </a:defRPr>
                </a:pPr>
                <a:endParaRPr sz="2800"/>
              </a:p>
            </p:txBody>
          </p:sp>
          <p:sp>
            <p:nvSpPr>
              <p:cNvPr id="1203" name="Arrow">
                <a:extLst>
                  <a:ext uri="{FF2B5EF4-FFF2-40B4-BE49-F238E27FC236}">
                    <a16:creationId xmlns:a16="http://schemas.microsoft.com/office/drawing/2014/main" id="{5AC115F0-35AC-D1FD-0FB7-7E1F0D88A765}"/>
                  </a:ext>
                </a:extLst>
              </p:cNvPr>
              <p:cNvSpPr/>
              <p:nvPr/>
            </p:nvSpPr>
            <p:spPr>
              <a:xfrm>
                <a:off x="4942466" y="984674"/>
                <a:ext cx="542068" cy="527789"/>
              </a:xfrm>
              <a:prstGeom prst="rightArrow">
                <a:avLst>
                  <a:gd name="adj1" fmla="val 46890"/>
                  <a:gd name="adj2" fmla="val 71883"/>
                </a:avLst>
              </a:prstGeom>
              <a:blipFill rotWithShape="1">
                <a:blip r:embed="rId2"/>
                <a:srcRect/>
                <a:tile tx="0" ty="0" sx="100000" sy="100000" flip="none" algn="tl"/>
              </a:blipFill>
              <a:ln w="25400" cap="flat">
                <a:noFill/>
                <a:miter lim="400000"/>
              </a:ln>
              <a:effectLst>
                <a:outerShdw blurRad="76200" dist="508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406400">
                  <a:defRPr sz="56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+mj-lt"/>
                    <a:ea typeface="+mj-ea"/>
                    <a:cs typeface="+mj-cs"/>
                    <a:sym typeface="Gill Sans"/>
                  </a:defRPr>
                </a:pPr>
                <a:endParaRPr sz="2800"/>
              </a:p>
            </p:txBody>
          </p:sp>
          <p:sp>
            <p:nvSpPr>
              <p:cNvPr id="1204" name="Arrow">
                <a:extLst>
                  <a:ext uri="{FF2B5EF4-FFF2-40B4-BE49-F238E27FC236}">
                    <a16:creationId xmlns:a16="http://schemas.microsoft.com/office/drawing/2014/main" id="{8BFDAFF1-9588-4D80-5841-697B502995D7}"/>
                  </a:ext>
                </a:extLst>
              </p:cNvPr>
              <p:cNvSpPr/>
              <p:nvPr/>
            </p:nvSpPr>
            <p:spPr>
              <a:xfrm>
                <a:off x="4584700" y="487240"/>
                <a:ext cx="715534" cy="527790"/>
              </a:xfrm>
              <a:prstGeom prst="rightArrow">
                <a:avLst>
                  <a:gd name="adj1" fmla="val 46890"/>
                  <a:gd name="adj2" fmla="val 71883"/>
                </a:avLst>
              </a:prstGeom>
              <a:blipFill rotWithShape="1">
                <a:blip r:embed="rId2"/>
                <a:srcRect/>
                <a:tile tx="0" ty="0" sx="100000" sy="100000" flip="none" algn="tl"/>
              </a:blipFill>
              <a:ln w="25400" cap="flat">
                <a:noFill/>
                <a:miter lim="400000"/>
              </a:ln>
              <a:effectLst>
                <a:outerShdw blurRad="76200" dist="508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406400">
                  <a:defRPr sz="56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+mj-lt"/>
                    <a:ea typeface="+mj-ea"/>
                    <a:cs typeface="+mj-cs"/>
                    <a:sym typeface="Gill Sans"/>
                  </a:defRPr>
                </a:pPr>
                <a:endParaRPr sz="2800"/>
              </a:p>
            </p:txBody>
          </p:sp>
          <p:sp>
            <p:nvSpPr>
              <p:cNvPr id="1205" name="Arrow">
                <a:extLst>
                  <a:ext uri="{FF2B5EF4-FFF2-40B4-BE49-F238E27FC236}">
                    <a16:creationId xmlns:a16="http://schemas.microsoft.com/office/drawing/2014/main" id="{A385B437-51AC-272F-88E9-573A4106D986}"/>
                  </a:ext>
                </a:extLst>
              </p:cNvPr>
              <p:cNvSpPr/>
              <p:nvPr/>
            </p:nvSpPr>
            <p:spPr>
              <a:xfrm>
                <a:off x="4118983" y="0"/>
                <a:ext cx="542068" cy="527789"/>
              </a:xfrm>
              <a:prstGeom prst="rightArrow">
                <a:avLst>
                  <a:gd name="adj1" fmla="val 46890"/>
                  <a:gd name="adj2" fmla="val 71883"/>
                </a:avLst>
              </a:prstGeom>
              <a:blipFill rotWithShape="1">
                <a:blip r:embed="rId2"/>
                <a:srcRect/>
                <a:tile tx="0" ty="0" sx="100000" sy="100000" flip="none" algn="tl"/>
              </a:blipFill>
              <a:ln w="25400" cap="flat">
                <a:noFill/>
                <a:miter lim="400000"/>
              </a:ln>
              <a:effectLst>
                <a:outerShdw blurRad="76200" dist="508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406400">
                  <a:defRPr sz="56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+mj-lt"/>
                    <a:ea typeface="+mj-ea"/>
                    <a:cs typeface="+mj-cs"/>
                    <a:sym typeface="Gill Sans"/>
                  </a:defRPr>
                </a:pPr>
                <a:endParaRPr sz="2800"/>
              </a:p>
            </p:txBody>
          </p:sp>
          <p:sp>
            <p:nvSpPr>
              <p:cNvPr id="1206" name="Arrow">
                <a:extLst>
                  <a:ext uri="{FF2B5EF4-FFF2-40B4-BE49-F238E27FC236}">
                    <a16:creationId xmlns:a16="http://schemas.microsoft.com/office/drawing/2014/main" id="{161B0DAA-994F-A7D1-0BDC-440FF6B7A5FC}"/>
                  </a:ext>
                </a:extLst>
              </p:cNvPr>
              <p:cNvSpPr/>
              <p:nvPr/>
            </p:nvSpPr>
            <p:spPr>
              <a:xfrm>
                <a:off x="0" y="1512463"/>
                <a:ext cx="715534" cy="527790"/>
              </a:xfrm>
              <a:prstGeom prst="rightArrow">
                <a:avLst>
                  <a:gd name="adj1" fmla="val 46890"/>
                  <a:gd name="adj2" fmla="val 71883"/>
                </a:avLst>
              </a:prstGeom>
              <a:blipFill rotWithShape="1">
                <a:blip r:embed="rId2"/>
                <a:srcRect/>
                <a:tile tx="0" ty="0" sx="100000" sy="100000" flip="none" algn="tl"/>
              </a:blipFill>
              <a:ln w="25400" cap="flat">
                <a:noFill/>
                <a:miter lim="400000"/>
              </a:ln>
              <a:effectLst>
                <a:outerShdw blurRad="76200" dist="508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406400">
                  <a:defRPr sz="56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+mj-lt"/>
                    <a:ea typeface="+mj-ea"/>
                    <a:cs typeface="+mj-cs"/>
                    <a:sym typeface="Gill Sans"/>
                  </a:defRPr>
                </a:pPr>
                <a:endParaRPr sz="2800"/>
              </a:p>
            </p:txBody>
          </p:sp>
          <p:sp>
            <p:nvSpPr>
              <p:cNvPr id="1207" name="Arrow">
                <a:extLst>
                  <a:ext uri="{FF2B5EF4-FFF2-40B4-BE49-F238E27FC236}">
                    <a16:creationId xmlns:a16="http://schemas.microsoft.com/office/drawing/2014/main" id="{C0F6A725-0406-43F6-B540-29B79CDCA527}"/>
                  </a:ext>
                </a:extLst>
              </p:cNvPr>
              <p:cNvSpPr/>
              <p:nvPr/>
            </p:nvSpPr>
            <p:spPr>
              <a:xfrm>
                <a:off x="1714500" y="1512463"/>
                <a:ext cx="715534" cy="527790"/>
              </a:xfrm>
              <a:prstGeom prst="rightArrow">
                <a:avLst>
                  <a:gd name="adj1" fmla="val 46890"/>
                  <a:gd name="adj2" fmla="val 71883"/>
                </a:avLst>
              </a:prstGeom>
              <a:blipFill rotWithShape="1">
                <a:blip r:embed="rId2"/>
                <a:srcRect/>
                <a:tile tx="0" ty="0" sx="100000" sy="100000" flip="none" algn="tl"/>
              </a:blipFill>
              <a:ln w="25400" cap="flat">
                <a:noFill/>
                <a:miter lim="400000"/>
              </a:ln>
              <a:effectLst>
                <a:outerShdw blurRad="76200" dist="508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406400">
                  <a:defRPr sz="56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+mj-lt"/>
                    <a:ea typeface="+mj-ea"/>
                    <a:cs typeface="+mj-cs"/>
                    <a:sym typeface="Gill Sans"/>
                  </a:defRPr>
                </a:pPr>
                <a:endParaRPr sz="2800"/>
              </a:p>
            </p:txBody>
          </p:sp>
          <p:sp>
            <p:nvSpPr>
              <p:cNvPr id="1208" name="Arrow">
                <a:extLst>
                  <a:ext uri="{FF2B5EF4-FFF2-40B4-BE49-F238E27FC236}">
                    <a16:creationId xmlns:a16="http://schemas.microsoft.com/office/drawing/2014/main" id="{97DBC836-CF29-D935-5A08-1BDA48817CB0}"/>
                  </a:ext>
                </a:extLst>
              </p:cNvPr>
              <p:cNvSpPr/>
              <p:nvPr/>
            </p:nvSpPr>
            <p:spPr>
              <a:xfrm>
                <a:off x="3202137" y="263894"/>
                <a:ext cx="715535" cy="527790"/>
              </a:xfrm>
              <a:prstGeom prst="rightArrow">
                <a:avLst>
                  <a:gd name="adj1" fmla="val 46890"/>
                  <a:gd name="adj2" fmla="val 71883"/>
                </a:avLst>
              </a:prstGeom>
              <a:blipFill rotWithShape="1">
                <a:blip r:embed="rId2"/>
                <a:srcRect/>
                <a:tile tx="0" ty="0" sx="100000" sy="100000" flip="none" algn="tl"/>
              </a:blipFill>
              <a:ln w="25400" cap="flat">
                <a:noFill/>
                <a:miter lim="400000"/>
              </a:ln>
              <a:effectLst>
                <a:outerShdw blurRad="76200" dist="508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406400">
                  <a:defRPr sz="56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+mj-lt"/>
                    <a:ea typeface="+mj-ea"/>
                    <a:cs typeface="+mj-cs"/>
                    <a:sym typeface="Gill Sans"/>
                  </a:defRPr>
                </a:pPr>
                <a:endParaRPr sz="2800"/>
              </a:p>
            </p:txBody>
          </p:sp>
        </p:grpSp>
        <p:sp>
          <p:nvSpPr>
            <p:cNvPr id="1210" name="Arrow">
              <a:extLst>
                <a:ext uri="{FF2B5EF4-FFF2-40B4-BE49-F238E27FC236}">
                  <a16:creationId xmlns:a16="http://schemas.microsoft.com/office/drawing/2014/main" id="{7E1D4668-9F5F-1BFC-7949-165295341337}"/>
                </a:ext>
              </a:extLst>
            </p:cNvPr>
            <p:cNvSpPr/>
            <p:nvPr/>
          </p:nvSpPr>
          <p:spPr>
            <a:xfrm flipH="1">
              <a:off x="2072266" y="1015030"/>
              <a:ext cx="715534" cy="527790"/>
            </a:xfrm>
            <a:prstGeom prst="rightArrow">
              <a:avLst>
                <a:gd name="adj1" fmla="val 46890"/>
                <a:gd name="adj2" fmla="val 71883"/>
              </a:avLst>
            </a:prstGeom>
            <a:blipFill rotWithShape="1">
              <a:blip r:embed="rId3"/>
              <a:srcRect/>
              <a:tile tx="0" ty="0" sx="100000" sy="100000" flip="none" algn="tl"/>
            </a:blipFill>
            <a:ln w="25400" cap="flat">
              <a:noFill/>
              <a:miter lim="400000"/>
            </a:ln>
            <a:effectLst>
              <a:outerShdw blurRad="76200" dist="508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06400"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+mj-lt"/>
                  <a:ea typeface="+mj-ea"/>
                  <a:cs typeface="+mj-cs"/>
                  <a:sym typeface="Gill Sans"/>
                </a:defRPr>
              </a:pPr>
              <a:endParaRPr sz="2800"/>
            </a:p>
          </p:txBody>
        </p:sp>
        <p:sp>
          <p:nvSpPr>
            <p:cNvPr id="1211" name="Arrow">
              <a:extLst>
                <a:ext uri="{FF2B5EF4-FFF2-40B4-BE49-F238E27FC236}">
                  <a16:creationId xmlns:a16="http://schemas.microsoft.com/office/drawing/2014/main" id="{79CC310A-BB92-B8EA-8468-E4C618EC382F}"/>
                </a:ext>
              </a:extLst>
            </p:cNvPr>
            <p:cNvSpPr/>
            <p:nvPr/>
          </p:nvSpPr>
          <p:spPr>
            <a:xfrm flipH="1">
              <a:off x="2924188" y="984674"/>
              <a:ext cx="715535" cy="527789"/>
            </a:xfrm>
            <a:prstGeom prst="rightArrow">
              <a:avLst>
                <a:gd name="adj1" fmla="val 46890"/>
                <a:gd name="adj2" fmla="val 71883"/>
              </a:avLst>
            </a:prstGeom>
            <a:blipFill rotWithShape="1">
              <a:blip r:embed="rId3"/>
              <a:srcRect/>
              <a:tile tx="0" ty="0" sx="100000" sy="100000" flip="none" algn="tl"/>
            </a:blipFill>
            <a:ln w="25400" cap="flat">
              <a:noFill/>
              <a:miter lim="400000"/>
            </a:ln>
            <a:effectLst>
              <a:outerShdw blurRad="76200" dist="508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06400"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+mj-lt"/>
                  <a:ea typeface="+mj-ea"/>
                  <a:cs typeface="+mj-cs"/>
                  <a:sym typeface="Gill Sans"/>
                </a:defRPr>
              </a:pPr>
              <a:endParaRPr sz="2800"/>
            </a:p>
          </p:txBody>
        </p:sp>
        <p:sp>
          <p:nvSpPr>
            <p:cNvPr id="1212" name="Arrow">
              <a:extLst>
                <a:ext uri="{FF2B5EF4-FFF2-40B4-BE49-F238E27FC236}">
                  <a16:creationId xmlns:a16="http://schemas.microsoft.com/office/drawing/2014/main" id="{21FF4624-BCEC-C281-9903-539AAB0CCB75}"/>
                </a:ext>
              </a:extLst>
            </p:cNvPr>
            <p:cNvSpPr/>
            <p:nvPr/>
          </p:nvSpPr>
          <p:spPr>
            <a:xfrm flipH="1">
              <a:off x="4729284" y="1512463"/>
              <a:ext cx="1141899" cy="527790"/>
            </a:xfrm>
            <a:prstGeom prst="rightArrow">
              <a:avLst>
                <a:gd name="adj1" fmla="val 46890"/>
                <a:gd name="adj2" fmla="val 71883"/>
              </a:avLst>
            </a:prstGeom>
            <a:blipFill rotWithShape="1">
              <a:blip r:embed="rId3"/>
              <a:srcRect/>
              <a:tile tx="0" ty="0" sx="100000" sy="100000" flip="none" algn="tl"/>
            </a:blipFill>
            <a:ln w="25400" cap="flat">
              <a:noFill/>
              <a:miter lim="400000"/>
            </a:ln>
            <a:effectLst>
              <a:outerShdw blurRad="76200" dist="508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06400"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+mj-lt"/>
                  <a:ea typeface="+mj-ea"/>
                  <a:cs typeface="+mj-cs"/>
                  <a:sym typeface="Gill Sans"/>
                </a:defRPr>
              </a:pPr>
              <a:endParaRPr sz="2800"/>
            </a:p>
          </p:txBody>
        </p:sp>
      </p:grpSp>
      <p:sp>
        <p:nvSpPr>
          <p:cNvPr id="1216" name="Adaboost (loss and weight)">
            <a:extLst>
              <a:ext uri="{FF2B5EF4-FFF2-40B4-BE49-F238E27FC236}">
                <a16:creationId xmlns:a16="http://schemas.microsoft.com/office/drawing/2014/main" id="{DFFCAB34-E92A-989F-2B7A-56BE4FB25908}"/>
              </a:ext>
            </a:extLst>
          </p:cNvPr>
          <p:cNvSpPr txBox="1"/>
          <p:nvPr/>
        </p:nvSpPr>
        <p:spPr>
          <a:xfrm>
            <a:off x="5326782" y="1572706"/>
            <a:ext cx="4479560" cy="47192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marL="81279" marR="81279" defTabSz="1828800">
              <a:buClr>
                <a:srgbClr val="434ED6"/>
              </a:buClr>
              <a:buFont typeface="Times New Roman"/>
              <a:defRPr sz="4800">
                <a:solidFill>
                  <a:srgbClr val="434ED6"/>
                </a:solidFill>
                <a:uFill>
                  <a:solidFill>
                    <a:srgbClr val="434ED6"/>
                  </a:solidFill>
                </a:uFill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r>
              <a:rPr sz="2400" dirty="0"/>
              <a:t>Adaboost (</a:t>
            </a:r>
            <a:r>
              <a:rPr lang="en-US" sz="2400" dirty="0"/>
              <a:t>potential</a:t>
            </a:r>
            <a:r>
              <a:rPr sz="2400" dirty="0"/>
              <a:t> and weight)</a:t>
            </a:r>
          </a:p>
        </p:txBody>
      </p:sp>
      <p:grpSp>
        <p:nvGrpSpPr>
          <p:cNvPr id="1219" name="Group">
            <a:extLst>
              <a:ext uri="{FF2B5EF4-FFF2-40B4-BE49-F238E27FC236}">
                <a16:creationId xmlns:a16="http://schemas.microsoft.com/office/drawing/2014/main" id="{01DAF498-96FE-977E-36B6-C5B99FB96DE6}"/>
              </a:ext>
            </a:extLst>
          </p:cNvPr>
          <p:cNvGrpSpPr/>
          <p:nvPr/>
        </p:nvGrpSpPr>
        <p:grpSpPr>
          <a:xfrm>
            <a:off x="1902074" y="1515421"/>
            <a:ext cx="7337177" cy="4056704"/>
            <a:chOff x="-615452" y="-156858"/>
            <a:chExt cx="14674352" cy="8113408"/>
          </a:xfrm>
        </p:grpSpPr>
        <p:sp>
          <p:nvSpPr>
            <p:cNvPr id="1217" name="Line">
              <a:extLst>
                <a:ext uri="{FF2B5EF4-FFF2-40B4-BE49-F238E27FC236}">
                  <a16:creationId xmlns:a16="http://schemas.microsoft.com/office/drawing/2014/main" id="{D5B72E5A-86D6-FFB9-EA29-3DFE892A373E}"/>
                </a:ext>
              </a:extLst>
            </p:cNvPr>
            <p:cNvSpPr/>
            <p:nvPr/>
          </p:nvSpPr>
          <p:spPr>
            <a:xfrm flipH="1">
              <a:off x="3048000" y="927100"/>
              <a:ext cx="11010900" cy="7029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1282" y="21342"/>
                    <a:pt x="5527" y="21206"/>
                    <a:pt x="7740" y="20053"/>
                  </a:cubicBezTo>
                  <a:cubicBezTo>
                    <a:pt x="9954" y="18900"/>
                    <a:pt x="11590" y="16787"/>
                    <a:pt x="13292" y="14667"/>
                  </a:cubicBezTo>
                  <a:cubicBezTo>
                    <a:pt x="14994" y="12547"/>
                    <a:pt x="16570" y="9776"/>
                    <a:pt x="17953" y="7334"/>
                  </a:cubicBezTo>
                  <a:cubicBezTo>
                    <a:pt x="19336" y="4892"/>
                    <a:pt x="20840" y="1525"/>
                    <a:pt x="21600" y="0"/>
                  </a:cubicBezTo>
                </a:path>
              </a:pathLst>
            </a:custGeom>
            <a:noFill/>
            <a:ln w="50800" cap="flat">
              <a:solidFill>
                <a:srgbClr val="00D2A9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40640" marR="40640">
                <a:defRPr sz="4800"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Times New Roman"/>
                </a:defRPr>
              </a:pPr>
              <a:endParaRPr sz="2400"/>
            </a:p>
          </p:txBody>
        </p:sp>
        <p:sp>
          <p:nvSpPr>
            <p:cNvPr id="1218" name="Logitboost loss">
              <a:extLst>
                <a:ext uri="{FF2B5EF4-FFF2-40B4-BE49-F238E27FC236}">
                  <a16:creationId xmlns:a16="http://schemas.microsoft.com/office/drawing/2014/main" id="{FDDAEECC-342C-6A60-F950-E1AF7F59412F}"/>
                </a:ext>
              </a:extLst>
            </p:cNvPr>
            <p:cNvSpPr txBox="1"/>
            <p:nvPr/>
          </p:nvSpPr>
          <p:spPr>
            <a:xfrm>
              <a:off x="-615452" y="-156858"/>
              <a:ext cx="5850447" cy="943848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>
              <a:lvl1pPr marL="81279" marR="81279" defTabSz="1828800">
                <a:buClr>
                  <a:srgbClr val="434ED6"/>
                </a:buClr>
                <a:buFont typeface="Times New Roman"/>
                <a:defRPr sz="4800">
                  <a:solidFill>
                    <a:schemeClr val="accent2"/>
                  </a:solidFill>
                  <a:uFill>
                    <a:solidFill>
                      <a:srgbClr val="434ED6"/>
                    </a:solidFill>
                  </a:uFill>
                  <a:latin typeface="+mn-lt"/>
                  <a:ea typeface="+mn-ea"/>
                  <a:cs typeface="+mn-cs"/>
                  <a:sym typeface="Times New Roman"/>
                </a:defRPr>
              </a:lvl1pPr>
            </a:lstStyle>
            <a:p>
              <a:r>
                <a:rPr sz="2400" dirty="0" err="1"/>
                <a:t>Logitboost</a:t>
              </a:r>
              <a:r>
                <a:rPr sz="2400" dirty="0"/>
                <a:t> </a:t>
              </a:r>
              <a:r>
                <a:rPr lang="en-US" sz="2400" dirty="0"/>
                <a:t>potential</a:t>
              </a:r>
              <a:endParaRPr sz="2400" dirty="0"/>
            </a:p>
          </p:txBody>
        </p:sp>
      </p:grpSp>
      <p:grpSp>
        <p:nvGrpSpPr>
          <p:cNvPr id="1223" name="Group">
            <a:extLst>
              <a:ext uri="{FF2B5EF4-FFF2-40B4-BE49-F238E27FC236}">
                <a16:creationId xmlns:a16="http://schemas.microsoft.com/office/drawing/2014/main" id="{C852C8E5-0F61-B3BA-DDB2-FAF45B433D49}"/>
              </a:ext>
            </a:extLst>
          </p:cNvPr>
          <p:cNvGrpSpPr/>
          <p:nvPr/>
        </p:nvGrpSpPr>
        <p:grpSpPr>
          <a:xfrm>
            <a:off x="1878475" y="4389917"/>
            <a:ext cx="8192046" cy="1200929"/>
            <a:chOff x="0" y="0"/>
            <a:chExt cx="16384089" cy="2401856"/>
          </a:xfrm>
        </p:grpSpPr>
        <p:sp>
          <p:nvSpPr>
            <p:cNvPr id="1221" name="Line">
              <a:extLst>
                <a:ext uri="{FF2B5EF4-FFF2-40B4-BE49-F238E27FC236}">
                  <a16:creationId xmlns:a16="http://schemas.microsoft.com/office/drawing/2014/main" id="{21128C81-E2B5-0961-22EC-DD6A8135B1D5}"/>
                </a:ext>
              </a:extLst>
            </p:cNvPr>
            <p:cNvSpPr/>
            <p:nvPr/>
          </p:nvSpPr>
          <p:spPr>
            <a:xfrm>
              <a:off x="0" y="0"/>
              <a:ext cx="16384090" cy="24018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74" extrusionOk="0">
                  <a:moveTo>
                    <a:pt x="21600" y="21327"/>
                  </a:moveTo>
                  <a:cubicBezTo>
                    <a:pt x="19022" y="21512"/>
                    <a:pt x="16443" y="21147"/>
                    <a:pt x="13868" y="20233"/>
                  </a:cubicBezTo>
                  <a:cubicBezTo>
                    <a:pt x="13222" y="20004"/>
                    <a:pt x="12568" y="19726"/>
                    <a:pt x="11961" y="18220"/>
                  </a:cubicBezTo>
                  <a:cubicBezTo>
                    <a:pt x="11316" y="16615"/>
                    <a:pt x="10768" y="13738"/>
                    <a:pt x="10209" y="11020"/>
                  </a:cubicBezTo>
                  <a:cubicBezTo>
                    <a:pt x="9789" y="8983"/>
                    <a:pt x="9359" y="7027"/>
                    <a:pt x="8895" y="5509"/>
                  </a:cubicBezTo>
                  <a:cubicBezTo>
                    <a:pt x="8316" y="3618"/>
                    <a:pt x="7696" y="2443"/>
                    <a:pt x="7063" y="1688"/>
                  </a:cubicBezTo>
                  <a:cubicBezTo>
                    <a:pt x="6249" y="716"/>
                    <a:pt x="5421" y="451"/>
                    <a:pt x="4595" y="273"/>
                  </a:cubicBezTo>
                  <a:cubicBezTo>
                    <a:pt x="3064" y="-56"/>
                    <a:pt x="1531" y="-88"/>
                    <a:pt x="0" y="176"/>
                  </a:cubicBezTo>
                </a:path>
              </a:pathLst>
            </a:custGeom>
            <a:noFill/>
            <a:ln w="50800" cap="flat">
              <a:solidFill>
                <a:schemeClr val="accent6">
                  <a:satOff val="24555"/>
                  <a:lumOff val="22232"/>
                </a:schemeClr>
              </a:solidFill>
              <a:prstDash val="solid"/>
              <a:miter lim="400000"/>
            </a:ln>
            <a:effectLst>
              <a:reflection stA="50000" endPos="40000" dir="5400000" sy="-100000" algn="bl" rotWithShape="0"/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06400"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+mj-lt"/>
                  <a:ea typeface="+mj-ea"/>
                  <a:cs typeface="+mj-cs"/>
                  <a:sym typeface="Gill Sans"/>
                </a:defRPr>
              </a:pPr>
              <a:endParaRPr sz="2800"/>
            </a:p>
          </p:txBody>
        </p:sp>
        <p:sp>
          <p:nvSpPr>
            <p:cNvPr id="1222" name="Logitboost weight">
              <a:extLst>
                <a:ext uri="{FF2B5EF4-FFF2-40B4-BE49-F238E27FC236}">
                  <a16:creationId xmlns:a16="http://schemas.microsoft.com/office/drawing/2014/main" id="{64F29E7F-C667-7A0D-9FFD-BFC229CCC657}"/>
                </a:ext>
              </a:extLst>
            </p:cNvPr>
            <p:cNvSpPr/>
            <p:nvPr/>
          </p:nvSpPr>
          <p:spPr>
            <a:xfrm>
              <a:off x="1201745" y="186117"/>
              <a:ext cx="1270001" cy="1270001"/>
            </a:xfrm>
            <a:prstGeom prst="line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>
              <a:lvl1pPr marL="81279" marR="81279" defTabSz="1828800">
                <a:buClr>
                  <a:srgbClr val="434ED6"/>
                </a:buClr>
                <a:buFont typeface="Times New Roman"/>
                <a:defRPr sz="4800">
                  <a:solidFill>
                    <a:schemeClr val="accent6"/>
                  </a:solidFill>
                  <a:uFill>
                    <a:solidFill>
                      <a:srgbClr val="434ED6"/>
                    </a:solidFill>
                  </a:uFill>
                  <a:latin typeface="+mn-lt"/>
                  <a:ea typeface="+mn-ea"/>
                  <a:cs typeface="+mn-cs"/>
                  <a:sym typeface="Times New Roman"/>
                </a:defRPr>
              </a:lvl1pPr>
            </a:lstStyle>
            <a:p>
              <a:r>
                <a:rPr lang="en-US" sz="2400" dirty="0"/>
                <a:t>BBM Potential</a:t>
              </a:r>
              <a:endParaRPr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611639425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9" grpId="0" animBg="1" advAuto="0"/>
      <p:bldP spid="1223" grpId="0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5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-27052"/>
            <a:ext cx="9143749" cy="6858001"/>
          </a:xfrm>
          <a:prstGeom prst="rect">
            <a:avLst/>
          </a:prstGeom>
          <a:ln w="25400">
            <a:miter lim="400000"/>
          </a:ln>
        </p:spPr>
      </p:pic>
      <p:sp>
        <p:nvSpPr>
          <p:cNvPr id="506" name="[Slides from Rob Schapire]"/>
          <p:cNvSpPr txBox="1"/>
          <p:nvPr/>
        </p:nvSpPr>
        <p:spPr>
          <a:xfrm>
            <a:off x="8312100" y="235054"/>
            <a:ext cx="1423467" cy="241092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sz="900"/>
              <a:t>[Slides from Rob Schapire]</a:t>
            </a:r>
          </a:p>
        </p:txBody>
      </p:sp>
      <p:sp>
        <p:nvSpPr>
          <p:cNvPr id="507" name="Rectangle"/>
          <p:cNvSpPr/>
          <p:nvPr/>
        </p:nvSpPr>
        <p:spPr>
          <a:xfrm>
            <a:off x="7799377" y="0"/>
            <a:ext cx="2682189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06400"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j-lt"/>
                <a:ea typeface="+mj-ea"/>
                <a:cs typeface="+mj-cs"/>
                <a:sym typeface="Gill Sans"/>
              </a:defRPr>
            </a:pPr>
            <a:endParaRPr sz="2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 dir="r"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9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3749" cy="6858001"/>
          </a:xfrm>
          <a:prstGeom prst="rect">
            <a:avLst/>
          </a:prstGeom>
          <a:ln w="25400">
            <a:miter lim="400000"/>
          </a:ln>
        </p:spPr>
      </p:pic>
      <p:sp>
        <p:nvSpPr>
          <p:cNvPr id="510" name="[Slides from Rob Schapire]"/>
          <p:cNvSpPr txBox="1"/>
          <p:nvPr/>
        </p:nvSpPr>
        <p:spPr>
          <a:xfrm>
            <a:off x="8312100" y="235054"/>
            <a:ext cx="1423467" cy="241092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sz="900"/>
              <a:t>[Slides from Rob Schapire]</a:t>
            </a:r>
          </a:p>
        </p:txBody>
      </p:sp>
      <p:sp>
        <p:nvSpPr>
          <p:cNvPr id="511" name="Rectangle"/>
          <p:cNvSpPr/>
          <p:nvPr/>
        </p:nvSpPr>
        <p:spPr>
          <a:xfrm>
            <a:off x="7799377" y="0"/>
            <a:ext cx="2682189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06400"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j-lt"/>
                <a:ea typeface="+mj-ea"/>
                <a:cs typeface="+mj-cs"/>
                <a:sym typeface="Gill Sans"/>
              </a:defRPr>
            </a:pPr>
            <a:endParaRPr sz="280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3749" cy="6858001"/>
          </a:xfrm>
          <a:prstGeom prst="rect">
            <a:avLst/>
          </a:prstGeom>
          <a:ln w="25400">
            <a:miter lim="400000"/>
          </a:ln>
        </p:spPr>
      </p:pic>
      <p:sp>
        <p:nvSpPr>
          <p:cNvPr id="514" name="[Slides from Rob Schapire]"/>
          <p:cNvSpPr txBox="1"/>
          <p:nvPr/>
        </p:nvSpPr>
        <p:spPr>
          <a:xfrm>
            <a:off x="8312100" y="235054"/>
            <a:ext cx="1423467" cy="241092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sz="900"/>
              <a:t>[Slides from Rob Schapire]</a:t>
            </a:r>
          </a:p>
        </p:txBody>
      </p:sp>
      <p:sp>
        <p:nvSpPr>
          <p:cNvPr id="515" name="Rectangle"/>
          <p:cNvSpPr/>
          <p:nvPr/>
        </p:nvSpPr>
        <p:spPr>
          <a:xfrm>
            <a:off x="7799376" y="0"/>
            <a:ext cx="2682189" cy="7112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06400"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j-lt"/>
                <a:ea typeface="+mj-ea"/>
                <a:cs typeface="+mj-cs"/>
                <a:sym typeface="Gill Sans"/>
              </a:defRPr>
            </a:pPr>
            <a:endParaRPr sz="280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7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3749" cy="6858001"/>
          </a:xfrm>
          <a:prstGeom prst="rect">
            <a:avLst/>
          </a:prstGeom>
          <a:ln w="25400">
            <a:miter lim="400000"/>
          </a:ln>
        </p:spPr>
      </p:pic>
      <p:sp>
        <p:nvSpPr>
          <p:cNvPr id="518" name="[Slides from Rob Schapire]"/>
          <p:cNvSpPr txBox="1"/>
          <p:nvPr/>
        </p:nvSpPr>
        <p:spPr>
          <a:xfrm>
            <a:off x="8312100" y="235054"/>
            <a:ext cx="1423467" cy="241092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sz="900"/>
              <a:t>[Slides from Rob Schapire]</a:t>
            </a:r>
          </a:p>
        </p:txBody>
      </p:sp>
      <p:sp>
        <p:nvSpPr>
          <p:cNvPr id="519" name="Rectangle"/>
          <p:cNvSpPr/>
          <p:nvPr/>
        </p:nvSpPr>
        <p:spPr>
          <a:xfrm>
            <a:off x="7799377" y="0"/>
            <a:ext cx="2682189" cy="7112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06400"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j-lt"/>
                <a:ea typeface="+mj-ea"/>
                <a:cs typeface="+mj-cs"/>
                <a:sym typeface="Gill Sans"/>
              </a:defRPr>
            </a:pPr>
            <a:endParaRPr sz="2800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1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3749" cy="6858001"/>
          </a:xfrm>
          <a:prstGeom prst="rect">
            <a:avLst/>
          </a:prstGeom>
          <a:ln w="25400">
            <a:miter lim="400000"/>
          </a:ln>
        </p:spPr>
      </p:pic>
      <p:sp>
        <p:nvSpPr>
          <p:cNvPr id="522" name="[Slides from Rob Schapire]"/>
          <p:cNvSpPr txBox="1"/>
          <p:nvPr/>
        </p:nvSpPr>
        <p:spPr>
          <a:xfrm>
            <a:off x="8312100" y="235054"/>
            <a:ext cx="1423467" cy="241092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sz="900"/>
              <a:t>[Slides from Rob Schapire]</a:t>
            </a:r>
          </a:p>
        </p:txBody>
      </p:sp>
      <p:sp>
        <p:nvSpPr>
          <p:cNvPr id="523" name="Rectangle"/>
          <p:cNvSpPr/>
          <p:nvPr/>
        </p:nvSpPr>
        <p:spPr>
          <a:xfrm>
            <a:off x="7799377" y="0"/>
            <a:ext cx="2682189" cy="7112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06400">
              <a:defRPr sz="5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j-lt"/>
                <a:ea typeface="+mj-ea"/>
                <a:cs typeface="+mj-cs"/>
                <a:sym typeface="Gill Sans"/>
              </a:defRPr>
            </a:pPr>
            <a:endParaRPr sz="2800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Margins"/>
          <p:cNvSpPr txBox="1">
            <a:spLocks noGrp="1"/>
          </p:cNvSpPr>
          <p:nvPr>
            <p:ph type="title"/>
          </p:nvPr>
        </p:nvSpPr>
        <p:spPr>
          <a:xfrm>
            <a:off x="2209800" y="0"/>
            <a:ext cx="7772400" cy="952500"/>
          </a:xfrm>
          <a:prstGeom prst="rect">
            <a:avLst/>
          </a:prstGeom>
        </p:spPr>
        <p:txBody>
          <a:bodyPr/>
          <a:lstStyle/>
          <a:p>
            <a:r>
              <a:t>Margins</a:t>
            </a:r>
          </a:p>
        </p:txBody>
      </p:sp>
      <p:grpSp>
        <p:nvGrpSpPr>
          <p:cNvPr id="1030" name="Group"/>
          <p:cNvGrpSpPr/>
          <p:nvPr/>
        </p:nvGrpSpPr>
        <p:grpSpPr>
          <a:xfrm rot="2224158">
            <a:off x="6991847" y="4078009"/>
            <a:ext cx="793016" cy="423189"/>
            <a:chOff x="0" y="0"/>
            <a:chExt cx="1586031" cy="846377"/>
          </a:xfrm>
        </p:grpSpPr>
        <p:sp>
          <p:nvSpPr>
            <p:cNvPr id="1028" name="Arrow"/>
            <p:cNvSpPr/>
            <p:nvPr/>
          </p:nvSpPr>
          <p:spPr>
            <a:xfrm>
              <a:off x="0" y="0"/>
              <a:ext cx="1586032" cy="846378"/>
            </a:xfrm>
            <a:prstGeom prst="rightArrow">
              <a:avLst>
                <a:gd name="adj1" fmla="val 50000"/>
                <a:gd name="adj2" fmla="val 58824"/>
              </a:avLst>
            </a:prstGeom>
            <a:solidFill>
              <a:srgbClr val="00D2A9"/>
            </a:solidFill>
            <a:ln w="12700" cap="flat">
              <a:solidFill>
                <a:srgbClr val="434ED6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40640" marR="40640">
                <a:defRPr sz="4800"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Times New Roman"/>
                </a:defRPr>
              </a:pPr>
              <a:endParaRPr sz="2400"/>
            </a:p>
          </p:txBody>
        </p:sp>
        <p:sp>
          <p:nvSpPr>
            <p:cNvPr id="1029" name="Project"/>
            <p:cNvSpPr txBox="1"/>
            <p:nvPr/>
          </p:nvSpPr>
          <p:spPr>
            <a:xfrm>
              <a:off x="199027" y="175772"/>
              <a:ext cx="1187978" cy="494833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 marL="106679" marR="83820" algn="ctr" defTabSz="1828800">
                <a:buClr>
                  <a:srgbClr val="434ED6"/>
                </a:buClr>
                <a:buFont typeface="Times New Roman"/>
                <a:defRPr sz="2200">
                  <a:solidFill>
                    <a:srgbClr val="434ED6"/>
                  </a:solidFill>
                  <a:uFill>
                    <a:solidFill>
                      <a:srgbClr val="434ED6"/>
                    </a:solidFill>
                  </a:uFill>
                  <a:latin typeface="+mn-lt"/>
                  <a:ea typeface="+mn-ea"/>
                  <a:cs typeface="+mn-cs"/>
                  <a:sym typeface="Times New Roman"/>
                </a:defRPr>
              </a:lvl1pPr>
            </a:lstStyle>
            <a:p>
              <a:r>
                <a:rPr sz="1100"/>
                <a:t>Project</a:t>
              </a:r>
            </a:p>
          </p:txBody>
        </p:sp>
      </p:grpSp>
      <p:pic>
        <p:nvPicPr>
          <p:cNvPr id="1031" name="MathTypeImage.pdf" descr="MathType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8164" y="808988"/>
            <a:ext cx="6442761" cy="1170030"/>
          </a:xfrm>
          <a:prstGeom prst="rect">
            <a:avLst/>
          </a:prstGeom>
          <a:ln w="25400">
            <a:miter lim="400000"/>
          </a:ln>
        </p:spPr>
      </p:pic>
      <p:grpSp>
        <p:nvGrpSpPr>
          <p:cNvPr id="1034" name="Group"/>
          <p:cNvGrpSpPr/>
          <p:nvPr/>
        </p:nvGrpSpPr>
        <p:grpSpPr>
          <a:xfrm rot="19122314">
            <a:off x="4095482" y="3489833"/>
            <a:ext cx="793017" cy="423189"/>
            <a:chOff x="0" y="0"/>
            <a:chExt cx="1586031" cy="846377"/>
          </a:xfrm>
        </p:grpSpPr>
        <p:sp>
          <p:nvSpPr>
            <p:cNvPr id="1032" name="Arrow"/>
            <p:cNvSpPr/>
            <p:nvPr/>
          </p:nvSpPr>
          <p:spPr>
            <a:xfrm>
              <a:off x="0" y="0"/>
              <a:ext cx="1586032" cy="846378"/>
            </a:xfrm>
            <a:prstGeom prst="rightArrow">
              <a:avLst>
                <a:gd name="adj1" fmla="val 50000"/>
                <a:gd name="adj2" fmla="val 58824"/>
              </a:avLst>
            </a:prstGeom>
            <a:solidFill>
              <a:srgbClr val="00D2A9"/>
            </a:solidFill>
            <a:ln w="12700" cap="flat">
              <a:solidFill>
                <a:srgbClr val="434ED6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40640" marR="40640">
                <a:defRPr sz="4800"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Times New Roman"/>
                </a:defRPr>
              </a:pPr>
              <a:endParaRPr sz="2400"/>
            </a:p>
          </p:txBody>
        </p:sp>
        <p:sp>
          <p:nvSpPr>
            <p:cNvPr id="1033" name="reflect"/>
            <p:cNvSpPr txBox="1"/>
            <p:nvPr/>
          </p:nvSpPr>
          <p:spPr>
            <a:xfrm>
              <a:off x="2860" y="119110"/>
              <a:ext cx="1333401" cy="602876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8100" tIns="38100" rIns="38100" bIns="38100" numCol="1" anchor="ctr">
              <a:noAutofit/>
            </a:bodyPr>
            <a:lstStyle>
              <a:lvl1pPr marL="106679" marR="83820" algn="ctr" defTabSz="1828800">
                <a:buClr>
                  <a:srgbClr val="434ED6"/>
                </a:buClr>
                <a:buFont typeface="Times New Roman"/>
                <a:defRPr sz="2200">
                  <a:solidFill>
                    <a:srgbClr val="434ED6"/>
                  </a:solidFill>
                  <a:uFill>
                    <a:solidFill>
                      <a:srgbClr val="434ED6"/>
                    </a:solidFill>
                  </a:uFill>
                  <a:latin typeface="+mn-lt"/>
                  <a:ea typeface="+mn-ea"/>
                  <a:cs typeface="+mn-cs"/>
                  <a:sym typeface="Times New Roman"/>
                </a:defRPr>
              </a:lvl1pPr>
            </a:lstStyle>
            <a:p>
              <a:r>
                <a:rPr sz="1100"/>
                <a:t>reflect</a:t>
              </a:r>
            </a:p>
          </p:txBody>
        </p:sp>
      </p:grpSp>
      <p:grpSp>
        <p:nvGrpSpPr>
          <p:cNvPr id="1058" name="Group"/>
          <p:cNvGrpSpPr/>
          <p:nvPr/>
        </p:nvGrpSpPr>
        <p:grpSpPr>
          <a:xfrm>
            <a:off x="2009062" y="3077583"/>
            <a:ext cx="2282254" cy="2826808"/>
            <a:chOff x="0" y="0"/>
            <a:chExt cx="4564507" cy="5653615"/>
          </a:xfrm>
        </p:grpSpPr>
        <p:pic>
          <p:nvPicPr>
            <p:cNvPr id="1035" name="MathTypeImage.pdf" descr="MathTypeImage.pdf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3797671" y="1247689"/>
              <a:ext cx="343197" cy="400396"/>
            </a:xfrm>
            <a:prstGeom prst="rect">
              <a:avLst/>
            </a:prstGeom>
            <a:ln w="25400" cap="flat">
              <a:noFill/>
              <a:miter lim="400000"/>
            </a:ln>
            <a:effectLst/>
          </p:spPr>
        </p:pic>
        <p:sp>
          <p:nvSpPr>
            <p:cNvPr id="1036" name="Line"/>
            <p:cNvSpPr/>
            <p:nvPr/>
          </p:nvSpPr>
          <p:spPr>
            <a:xfrm>
              <a:off x="0" y="3329744"/>
              <a:ext cx="4564507" cy="2503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1037" name="Line"/>
            <p:cNvSpPr/>
            <p:nvPr/>
          </p:nvSpPr>
          <p:spPr>
            <a:xfrm flipV="1">
              <a:off x="2162134" y="1407847"/>
              <a:ext cx="2504" cy="3963914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900"/>
            </a:p>
          </p:txBody>
        </p:sp>
        <p:grpSp>
          <p:nvGrpSpPr>
            <p:cNvPr id="1045" name="Group"/>
            <p:cNvGrpSpPr/>
            <p:nvPr/>
          </p:nvGrpSpPr>
          <p:grpSpPr>
            <a:xfrm>
              <a:off x="1255278" y="1733525"/>
              <a:ext cx="2348705" cy="3012389"/>
              <a:chOff x="0" y="0"/>
              <a:chExt cx="2348704" cy="3012388"/>
            </a:xfrm>
          </p:grpSpPr>
          <p:sp>
            <p:nvSpPr>
              <p:cNvPr id="1038" name="+"/>
              <p:cNvSpPr txBox="1"/>
              <p:nvPr/>
            </p:nvSpPr>
            <p:spPr>
              <a:xfrm>
                <a:off x="0" y="0"/>
                <a:ext cx="650698" cy="970373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marL="81279" marR="81279" defTabSz="1828800">
                  <a:buClr>
                    <a:srgbClr val="434ED6"/>
                  </a:buClr>
                  <a:buFont typeface="Times New Roman"/>
                  <a:defRPr sz="4000">
                    <a:solidFill>
                      <a:srgbClr val="434ED6"/>
                    </a:solidFill>
                    <a:uFill>
                      <a:solidFill>
                        <a:srgbClr val="434ED6"/>
                      </a:solidFill>
                    </a:uFill>
                    <a:latin typeface="+mn-lt"/>
                    <a:ea typeface="+mn-ea"/>
                    <a:cs typeface="+mn-cs"/>
                    <a:sym typeface="Times New Roman"/>
                  </a:defRPr>
                </a:lvl1pPr>
              </a:lstStyle>
              <a:p>
                <a:r>
                  <a:rPr sz="2000"/>
                  <a:t>+</a:t>
                </a:r>
              </a:p>
            </p:txBody>
          </p:sp>
          <p:sp>
            <p:nvSpPr>
              <p:cNvPr id="1039" name="+"/>
              <p:cNvSpPr txBox="1"/>
              <p:nvPr/>
            </p:nvSpPr>
            <p:spPr>
              <a:xfrm>
                <a:off x="960948" y="960948"/>
                <a:ext cx="650698" cy="970374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marL="81279" marR="81279" defTabSz="1828800">
                  <a:buClr>
                    <a:srgbClr val="434ED6"/>
                  </a:buClr>
                  <a:buFont typeface="Times New Roman"/>
                  <a:defRPr sz="4000">
                    <a:solidFill>
                      <a:srgbClr val="434ED6"/>
                    </a:solidFill>
                    <a:uFill>
                      <a:solidFill>
                        <a:srgbClr val="434ED6"/>
                      </a:solidFill>
                    </a:uFill>
                    <a:latin typeface="+mn-lt"/>
                    <a:ea typeface="+mn-ea"/>
                    <a:cs typeface="+mn-cs"/>
                    <a:sym typeface="Times New Roman"/>
                  </a:defRPr>
                </a:lvl1pPr>
              </a:lstStyle>
              <a:p>
                <a:r>
                  <a:rPr sz="2000"/>
                  <a:t>+</a:t>
                </a:r>
              </a:p>
            </p:txBody>
          </p:sp>
          <p:sp>
            <p:nvSpPr>
              <p:cNvPr id="1040" name="+"/>
              <p:cNvSpPr txBox="1"/>
              <p:nvPr/>
            </p:nvSpPr>
            <p:spPr>
              <a:xfrm>
                <a:off x="1698007" y="771349"/>
                <a:ext cx="650698" cy="970373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marL="81279" marR="81279" defTabSz="1828800">
                  <a:buClr>
                    <a:srgbClr val="434ED6"/>
                  </a:buClr>
                  <a:buFont typeface="Times New Roman"/>
                  <a:defRPr sz="4000">
                    <a:solidFill>
                      <a:srgbClr val="434ED6"/>
                    </a:solidFill>
                    <a:uFill>
                      <a:solidFill>
                        <a:srgbClr val="434ED6"/>
                      </a:solidFill>
                    </a:uFill>
                    <a:latin typeface="+mn-lt"/>
                    <a:ea typeface="+mn-ea"/>
                    <a:cs typeface="+mn-cs"/>
                    <a:sym typeface="Times New Roman"/>
                  </a:defRPr>
                </a:lvl1pPr>
              </a:lstStyle>
              <a:p>
                <a:r>
                  <a:rPr sz="2000"/>
                  <a:t>+</a:t>
                </a:r>
              </a:p>
            </p:txBody>
          </p:sp>
          <p:sp>
            <p:nvSpPr>
              <p:cNvPr id="1041" name="+"/>
              <p:cNvSpPr txBox="1"/>
              <p:nvPr/>
            </p:nvSpPr>
            <p:spPr>
              <a:xfrm>
                <a:off x="1081067" y="120118"/>
                <a:ext cx="650698" cy="970373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marL="81279" marR="81279" defTabSz="1828800">
                  <a:buClr>
                    <a:srgbClr val="434ED6"/>
                  </a:buClr>
                  <a:buFont typeface="Times New Roman"/>
                  <a:defRPr sz="4000">
                    <a:solidFill>
                      <a:srgbClr val="434ED6"/>
                    </a:solidFill>
                    <a:uFill>
                      <a:solidFill>
                        <a:srgbClr val="434ED6"/>
                      </a:solidFill>
                    </a:uFill>
                    <a:latin typeface="+mn-lt"/>
                    <a:ea typeface="+mn-ea"/>
                    <a:cs typeface="+mn-cs"/>
                    <a:sym typeface="Times New Roman"/>
                  </a:defRPr>
                </a:lvl1pPr>
              </a:lstStyle>
              <a:p>
                <a:r>
                  <a:rPr sz="2000"/>
                  <a:t>+</a:t>
                </a:r>
              </a:p>
            </p:txBody>
          </p:sp>
          <p:sp>
            <p:nvSpPr>
              <p:cNvPr id="1042" name="+"/>
              <p:cNvSpPr txBox="1"/>
              <p:nvPr/>
            </p:nvSpPr>
            <p:spPr>
              <a:xfrm>
                <a:off x="1561541" y="0"/>
                <a:ext cx="650698" cy="970373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marL="81279" marR="81279" defTabSz="1828800">
                  <a:buClr>
                    <a:srgbClr val="434ED6"/>
                  </a:buClr>
                  <a:buFont typeface="Times New Roman"/>
                  <a:defRPr sz="4000">
                    <a:solidFill>
                      <a:srgbClr val="434ED6"/>
                    </a:solidFill>
                    <a:uFill>
                      <a:solidFill>
                        <a:srgbClr val="434ED6"/>
                      </a:solidFill>
                    </a:uFill>
                    <a:latin typeface="+mn-lt"/>
                    <a:ea typeface="+mn-ea"/>
                    <a:cs typeface="+mn-cs"/>
                    <a:sym typeface="Times New Roman"/>
                  </a:defRPr>
                </a:lvl1pPr>
              </a:lstStyle>
              <a:p>
                <a:r>
                  <a:rPr sz="2000"/>
                  <a:t>+</a:t>
                </a:r>
              </a:p>
            </p:txBody>
          </p:sp>
          <p:sp>
            <p:nvSpPr>
              <p:cNvPr id="1043" name="+"/>
              <p:cNvSpPr txBox="1"/>
              <p:nvPr/>
            </p:nvSpPr>
            <p:spPr>
              <a:xfrm>
                <a:off x="1081067" y="2042016"/>
                <a:ext cx="650698" cy="970373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marL="81279" marR="81279" defTabSz="1828800">
                  <a:buClr>
                    <a:srgbClr val="434ED6"/>
                  </a:buClr>
                  <a:buFont typeface="Times New Roman"/>
                  <a:defRPr sz="4000">
                    <a:solidFill>
                      <a:srgbClr val="434ED6"/>
                    </a:solidFill>
                    <a:uFill>
                      <a:solidFill>
                        <a:srgbClr val="434ED6"/>
                      </a:solidFill>
                    </a:uFill>
                    <a:latin typeface="+mn-lt"/>
                    <a:ea typeface="+mn-ea"/>
                    <a:cs typeface="+mn-cs"/>
                    <a:sym typeface="Times New Roman"/>
                  </a:defRPr>
                </a:lvl1pPr>
              </a:lstStyle>
              <a:p>
                <a:r>
                  <a:rPr sz="2000"/>
                  <a:t>+</a:t>
                </a:r>
              </a:p>
            </p:txBody>
          </p:sp>
          <p:sp>
            <p:nvSpPr>
              <p:cNvPr id="1044" name="+"/>
              <p:cNvSpPr txBox="1"/>
              <p:nvPr/>
            </p:nvSpPr>
            <p:spPr>
              <a:xfrm>
                <a:off x="360355" y="600592"/>
                <a:ext cx="650698" cy="970374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marL="81279" marR="81279" defTabSz="1828800">
                  <a:buClr>
                    <a:srgbClr val="434ED6"/>
                  </a:buClr>
                  <a:buFont typeface="Times New Roman"/>
                  <a:defRPr sz="4000">
                    <a:solidFill>
                      <a:srgbClr val="434ED6"/>
                    </a:solidFill>
                    <a:uFill>
                      <a:solidFill>
                        <a:srgbClr val="434ED6"/>
                      </a:solidFill>
                    </a:uFill>
                    <a:latin typeface="+mn-lt"/>
                    <a:ea typeface="+mn-ea"/>
                    <a:cs typeface="+mn-cs"/>
                    <a:sym typeface="Times New Roman"/>
                  </a:defRPr>
                </a:lvl1pPr>
              </a:lstStyle>
              <a:p>
                <a:r>
                  <a:rPr sz="2000"/>
                  <a:t>+</a:t>
                </a:r>
              </a:p>
            </p:txBody>
          </p:sp>
        </p:grpSp>
        <p:grpSp>
          <p:nvGrpSpPr>
            <p:cNvPr id="1054" name="Group"/>
            <p:cNvGrpSpPr/>
            <p:nvPr/>
          </p:nvGrpSpPr>
          <p:grpSpPr>
            <a:xfrm rot="10800000">
              <a:off x="257128" y="1987378"/>
              <a:ext cx="3540544" cy="3666237"/>
              <a:chOff x="0" y="0"/>
              <a:chExt cx="3540542" cy="3666236"/>
            </a:xfrm>
          </p:grpSpPr>
          <p:sp>
            <p:nvSpPr>
              <p:cNvPr id="1046" name="-"/>
              <p:cNvSpPr txBox="1"/>
              <p:nvPr/>
            </p:nvSpPr>
            <p:spPr>
              <a:xfrm>
                <a:off x="0" y="1921897"/>
                <a:ext cx="537578" cy="1143747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marL="81279" marR="81279" defTabSz="1828800">
                  <a:buClr>
                    <a:srgbClr val="FF2C79"/>
                  </a:buClr>
                  <a:buFont typeface="Times New Roman"/>
                  <a:defRPr sz="4000">
                    <a:solidFill>
                      <a:srgbClr val="FF2C79"/>
                    </a:solidFill>
                    <a:uFill>
                      <a:solidFill>
                        <a:srgbClr val="FF2C79"/>
                      </a:solidFill>
                    </a:uFill>
                    <a:latin typeface="+mn-lt"/>
                    <a:ea typeface="+mn-ea"/>
                    <a:cs typeface="+mn-cs"/>
                    <a:sym typeface="Times New Roman"/>
                  </a:defRPr>
                </a:lvl1pPr>
              </a:lstStyle>
              <a:p>
                <a:r>
                  <a:rPr sz="2000"/>
                  <a:t>-</a:t>
                </a:r>
              </a:p>
            </p:txBody>
          </p:sp>
          <p:sp>
            <p:nvSpPr>
              <p:cNvPr id="1047" name="-"/>
              <p:cNvSpPr txBox="1"/>
              <p:nvPr/>
            </p:nvSpPr>
            <p:spPr>
              <a:xfrm>
                <a:off x="2762727" y="2522490"/>
                <a:ext cx="537579" cy="1143747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marL="81279" marR="81279" defTabSz="1828800">
                  <a:buClr>
                    <a:srgbClr val="FF2C79"/>
                  </a:buClr>
                  <a:buFont typeface="Times New Roman"/>
                  <a:defRPr sz="4000">
                    <a:solidFill>
                      <a:srgbClr val="FF2C79"/>
                    </a:solidFill>
                    <a:uFill>
                      <a:solidFill>
                        <a:srgbClr val="FF2C79"/>
                      </a:solidFill>
                    </a:uFill>
                    <a:latin typeface="+mn-lt"/>
                    <a:ea typeface="+mn-ea"/>
                    <a:cs typeface="+mn-cs"/>
                    <a:sym typeface="Times New Roman"/>
                  </a:defRPr>
                </a:lvl1pPr>
              </a:lstStyle>
              <a:p>
                <a:r>
                  <a:rPr sz="2000"/>
                  <a:t>-</a:t>
                </a:r>
              </a:p>
            </p:txBody>
          </p:sp>
          <p:sp>
            <p:nvSpPr>
              <p:cNvPr id="1048" name="-"/>
              <p:cNvSpPr txBox="1"/>
              <p:nvPr/>
            </p:nvSpPr>
            <p:spPr>
              <a:xfrm>
                <a:off x="3002965" y="960948"/>
                <a:ext cx="537578" cy="1143748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marL="81279" marR="81279" defTabSz="1828800">
                  <a:buClr>
                    <a:srgbClr val="FF2C79"/>
                  </a:buClr>
                  <a:buFont typeface="Times New Roman"/>
                  <a:defRPr sz="4000">
                    <a:solidFill>
                      <a:srgbClr val="FF2C79"/>
                    </a:solidFill>
                    <a:uFill>
                      <a:solidFill>
                        <a:srgbClr val="FF2C79"/>
                      </a:solidFill>
                    </a:uFill>
                    <a:latin typeface="+mn-lt"/>
                    <a:ea typeface="+mn-ea"/>
                    <a:cs typeface="+mn-cs"/>
                    <a:sym typeface="Times New Roman"/>
                  </a:defRPr>
                </a:lvl1pPr>
              </a:lstStyle>
              <a:p>
                <a:r>
                  <a:rPr sz="2000"/>
                  <a:t>-</a:t>
                </a:r>
              </a:p>
            </p:txBody>
          </p:sp>
          <p:sp>
            <p:nvSpPr>
              <p:cNvPr id="1049" name="-"/>
              <p:cNvSpPr txBox="1"/>
              <p:nvPr/>
            </p:nvSpPr>
            <p:spPr>
              <a:xfrm>
                <a:off x="240237" y="0"/>
                <a:ext cx="537578" cy="1143747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marL="81279" marR="81279" defTabSz="1828800">
                  <a:buClr>
                    <a:srgbClr val="FF2C79"/>
                  </a:buClr>
                  <a:buFont typeface="Times New Roman"/>
                  <a:defRPr sz="4000">
                    <a:solidFill>
                      <a:srgbClr val="FF2C79"/>
                    </a:solidFill>
                    <a:uFill>
                      <a:solidFill>
                        <a:srgbClr val="FF2C79"/>
                      </a:solidFill>
                    </a:uFill>
                    <a:latin typeface="+mn-lt"/>
                    <a:ea typeface="+mn-ea"/>
                    <a:cs typeface="+mn-cs"/>
                    <a:sym typeface="Times New Roman"/>
                  </a:defRPr>
                </a:lvl1pPr>
              </a:lstStyle>
              <a:p>
                <a:r>
                  <a:rPr sz="2000"/>
                  <a:t>-</a:t>
                </a:r>
              </a:p>
            </p:txBody>
          </p:sp>
          <p:sp>
            <p:nvSpPr>
              <p:cNvPr id="1050" name="-"/>
              <p:cNvSpPr txBox="1"/>
              <p:nvPr/>
            </p:nvSpPr>
            <p:spPr>
              <a:xfrm>
                <a:off x="1681660" y="1201185"/>
                <a:ext cx="537578" cy="1143748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marL="81279" marR="81279" defTabSz="1828800">
                  <a:buClr>
                    <a:srgbClr val="FF2C79"/>
                  </a:buClr>
                  <a:buFont typeface="Times New Roman"/>
                  <a:defRPr sz="4000">
                    <a:solidFill>
                      <a:srgbClr val="FF2C79"/>
                    </a:solidFill>
                    <a:uFill>
                      <a:solidFill>
                        <a:srgbClr val="FF2C79"/>
                      </a:solidFill>
                    </a:uFill>
                    <a:latin typeface="+mn-lt"/>
                    <a:ea typeface="+mn-ea"/>
                    <a:cs typeface="+mn-cs"/>
                    <a:sym typeface="Times New Roman"/>
                  </a:defRPr>
                </a:lvl1pPr>
              </a:lstStyle>
              <a:p>
                <a:r>
                  <a:rPr sz="2000"/>
                  <a:t>-</a:t>
                </a:r>
              </a:p>
            </p:txBody>
          </p:sp>
          <p:sp>
            <p:nvSpPr>
              <p:cNvPr id="1051" name="-"/>
              <p:cNvSpPr txBox="1"/>
              <p:nvPr/>
            </p:nvSpPr>
            <p:spPr>
              <a:xfrm>
                <a:off x="1681660" y="360356"/>
                <a:ext cx="537578" cy="1143747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marL="81279" marR="81279" defTabSz="1828800">
                  <a:buClr>
                    <a:srgbClr val="FF2C79"/>
                  </a:buClr>
                  <a:buFont typeface="Times New Roman"/>
                  <a:defRPr sz="4000">
                    <a:solidFill>
                      <a:srgbClr val="FF2C79"/>
                    </a:solidFill>
                    <a:uFill>
                      <a:solidFill>
                        <a:srgbClr val="FF2C79"/>
                      </a:solidFill>
                    </a:uFill>
                    <a:latin typeface="+mn-lt"/>
                    <a:ea typeface="+mn-ea"/>
                    <a:cs typeface="+mn-cs"/>
                    <a:sym typeface="Times New Roman"/>
                  </a:defRPr>
                </a:lvl1pPr>
              </a:lstStyle>
              <a:p>
                <a:r>
                  <a:rPr sz="2000"/>
                  <a:t>-</a:t>
                </a:r>
              </a:p>
            </p:txBody>
          </p:sp>
          <p:sp>
            <p:nvSpPr>
              <p:cNvPr id="1052" name="-"/>
              <p:cNvSpPr txBox="1"/>
              <p:nvPr/>
            </p:nvSpPr>
            <p:spPr>
              <a:xfrm>
                <a:off x="2282253" y="2522490"/>
                <a:ext cx="537578" cy="1143747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marL="81279" marR="81279" defTabSz="1828800">
                  <a:buClr>
                    <a:srgbClr val="FF2C79"/>
                  </a:buClr>
                  <a:buFont typeface="Times New Roman"/>
                  <a:defRPr sz="4000">
                    <a:solidFill>
                      <a:srgbClr val="FF2C79"/>
                    </a:solidFill>
                    <a:uFill>
                      <a:solidFill>
                        <a:srgbClr val="FF2C79"/>
                      </a:solidFill>
                    </a:uFill>
                    <a:latin typeface="+mn-lt"/>
                    <a:ea typeface="+mn-ea"/>
                    <a:cs typeface="+mn-cs"/>
                    <a:sym typeface="Times New Roman"/>
                  </a:defRPr>
                </a:lvl1pPr>
              </a:lstStyle>
              <a:p>
                <a:r>
                  <a:rPr sz="2000"/>
                  <a:t>-</a:t>
                </a:r>
              </a:p>
            </p:txBody>
          </p:sp>
          <p:sp>
            <p:nvSpPr>
              <p:cNvPr id="1053" name="-"/>
              <p:cNvSpPr txBox="1"/>
              <p:nvPr/>
            </p:nvSpPr>
            <p:spPr>
              <a:xfrm>
                <a:off x="2162134" y="2042016"/>
                <a:ext cx="537579" cy="1143747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marL="81279" marR="81279" defTabSz="1828800">
                  <a:buClr>
                    <a:srgbClr val="FF2C79"/>
                  </a:buClr>
                  <a:buFont typeface="Times New Roman"/>
                  <a:defRPr sz="4000">
                    <a:solidFill>
                      <a:srgbClr val="FF2C79"/>
                    </a:solidFill>
                    <a:uFill>
                      <a:solidFill>
                        <a:srgbClr val="FF2C79"/>
                      </a:solidFill>
                    </a:uFill>
                    <a:latin typeface="+mn-lt"/>
                    <a:ea typeface="+mn-ea"/>
                    <a:cs typeface="+mn-cs"/>
                    <a:sym typeface="Times New Roman"/>
                  </a:defRPr>
                </a:lvl1pPr>
              </a:lstStyle>
              <a:p>
                <a:r>
                  <a:rPr sz="2000"/>
                  <a:t>-</a:t>
                </a:r>
              </a:p>
            </p:txBody>
          </p:sp>
        </p:grpSp>
        <p:sp>
          <p:nvSpPr>
            <p:cNvPr id="1055" name="Line"/>
            <p:cNvSpPr/>
            <p:nvPr/>
          </p:nvSpPr>
          <p:spPr>
            <a:xfrm>
              <a:off x="360355" y="1527966"/>
              <a:ext cx="3723678" cy="3723677"/>
            </a:xfrm>
            <a:prstGeom prst="line">
              <a:avLst/>
            </a:prstGeom>
            <a:noFill/>
            <a:ln w="12700" cap="flat">
              <a:solidFill>
                <a:srgbClr val="00D2A9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1056" name="Line"/>
            <p:cNvSpPr/>
            <p:nvPr/>
          </p:nvSpPr>
          <p:spPr>
            <a:xfrm flipV="1">
              <a:off x="480474" y="1648084"/>
              <a:ext cx="3363322" cy="3363321"/>
            </a:xfrm>
            <a:prstGeom prst="line">
              <a:avLst/>
            </a:prstGeom>
            <a:noFill/>
            <a:ln w="12700" cap="flat">
              <a:solidFill>
                <a:srgbClr val="434ED6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900"/>
            </a:p>
          </p:txBody>
        </p:sp>
        <p:pic>
          <p:nvPicPr>
            <p:cNvPr id="1057" name="MathTypeImage.pdf" descr="MathTypeImage.pdf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632184" y="0"/>
              <a:ext cx="1449329" cy="790543"/>
            </a:xfrm>
            <a:prstGeom prst="rect">
              <a:avLst/>
            </a:prstGeom>
            <a:ln w="25400" cap="flat">
              <a:noFill/>
              <a:miter lim="400000"/>
            </a:ln>
            <a:effectLst/>
          </p:spPr>
        </p:pic>
      </p:grpSp>
      <p:grpSp>
        <p:nvGrpSpPr>
          <p:cNvPr id="1087" name="Group"/>
          <p:cNvGrpSpPr/>
          <p:nvPr/>
        </p:nvGrpSpPr>
        <p:grpSpPr>
          <a:xfrm>
            <a:off x="4760597" y="1978976"/>
            <a:ext cx="2751535" cy="3413886"/>
            <a:chOff x="0" y="0"/>
            <a:chExt cx="5503068" cy="6827771"/>
          </a:xfrm>
        </p:grpSpPr>
        <p:grpSp>
          <p:nvGrpSpPr>
            <p:cNvPr id="1085" name="Group"/>
            <p:cNvGrpSpPr/>
            <p:nvPr/>
          </p:nvGrpSpPr>
          <p:grpSpPr>
            <a:xfrm>
              <a:off x="-1" y="0"/>
              <a:ext cx="5503070" cy="5800097"/>
              <a:chOff x="0" y="0"/>
              <a:chExt cx="5503068" cy="5800096"/>
            </a:xfrm>
          </p:grpSpPr>
          <p:sp>
            <p:nvSpPr>
              <p:cNvPr id="1059" name="Line"/>
              <p:cNvSpPr/>
              <p:nvPr/>
            </p:nvSpPr>
            <p:spPr>
              <a:xfrm>
                <a:off x="0" y="2335509"/>
                <a:ext cx="4564507" cy="2503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 sz="900"/>
              </a:p>
            </p:txBody>
          </p:sp>
          <p:sp>
            <p:nvSpPr>
              <p:cNvPr id="1060" name="Line"/>
              <p:cNvSpPr/>
              <p:nvPr/>
            </p:nvSpPr>
            <p:spPr>
              <a:xfrm flipV="1">
                <a:off x="2162134" y="413611"/>
                <a:ext cx="2504" cy="3963915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 sz="900"/>
              </a:p>
            </p:txBody>
          </p:sp>
          <p:grpSp>
            <p:nvGrpSpPr>
              <p:cNvPr id="1068" name="Group"/>
              <p:cNvGrpSpPr/>
              <p:nvPr/>
            </p:nvGrpSpPr>
            <p:grpSpPr>
              <a:xfrm>
                <a:off x="1321304" y="653848"/>
                <a:ext cx="2348705" cy="3012390"/>
                <a:chOff x="0" y="0"/>
                <a:chExt cx="2348704" cy="3012388"/>
              </a:xfrm>
            </p:grpSpPr>
            <p:sp>
              <p:nvSpPr>
                <p:cNvPr id="1061" name="+"/>
                <p:cNvSpPr txBox="1"/>
                <p:nvPr/>
              </p:nvSpPr>
              <p:spPr>
                <a:xfrm>
                  <a:off x="0" y="0"/>
                  <a:ext cx="650698" cy="970373"/>
                </a:xfrm>
                <a:prstGeom prst="rect">
                  <a:avLst/>
                </a:prstGeom>
                <a:noFill/>
                <a:ln w="254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marL="81279" marR="81279" defTabSz="1828800">
                    <a:buClr>
                      <a:srgbClr val="434ED6"/>
                    </a:buClr>
                    <a:buFont typeface="Times New Roman"/>
                    <a:defRPr sz="4000">
                      <a:solidFill>
                        <a:srgbClr val="434ED6"/>
                      </a:solidFill>
                      <a:uFill>
                        <a:solidFill>
                          <a:srgbClr val="434ED6"/>
                        </a:solidFill>
                      </a:uFill>
                      <a:latin typeface="+mn-lt"/>
                      <a:ea typeface="+mn-ea"/>
                      <a:cs typeface="+mn-cs"/>
                      <a:sym typeface="Times New Roman"/>
                    </a:defRPr>
                  </a:lvl1pPr>
                </a:lstStyle>
                <a:p>
                  <a:r>
                    <a:rPr sz="2000"/>
                    <a:t>+</a:t>
                  </a:r>
                </a:p>
              </p:txBody>
            </p:sp>
            <p:sp>
              <p:nvSpPr>
                <p:cNvPr id="1062" name="+"/>
                <p:cNvSpPr txBox="1"/>
                <p:nvPr/>
              </p:nvSpPr>
              <p:spPr>
                <a:xfrm>
                  <a:off x="960948" y="960948"/>
                  <a:ext cx="650698" cy="970374"/>
                </a:xfrm>
                <a:prstGeom prst="rect">
                  <a:avLst/>
                </a:prstGeom>
                <a:noFill/>
                <a:ln w="254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marL="81279" marR="81279" defTabSz="1828800">
                    <a:buClr>
                      <a:srgbClr val="434ED6"/>
                    </a:buClr>
                    <a:buFont typeface="Times New Roman"/>
                    <a:defRPr sz="4000">
                      <a:solidFill>
                        <a:srgbClr val="434ED6"/>
                      </a:solidFill>
                      <a:uFill>
                        <a:solidFill>
                          <a:srgbClr val="434ED6"/>
                        </a:solidFill>
                      </a:uFill>
                      <a:latin typeface="+mn-lt"/>
                      <a:ea typeface="+mn-ea"/>
                      <a:cs typeface="+mn-cs"/>
                      <a:sym typeface="Times New Roman"/>
                    </a:defRPr>
                  </a:lvl1pPr>
                </a:lstStyle>
                <a:p>
                  <a:r>
                    <a:rPr sz="2000"/>
                    <a:t>+</a:t>
                  </a:r>
                </a:p>
              </p:txBody>
            </p:sp>
            <p:sp>
              <p:nvSpPr>
                <p:cNvPr id="1063" name="+"/>
                <p:cNvSpPr txBox="1"/>
                <p:nvPr/>
              </p:nvSpPr>
              <p:spPr>
                <a:xfrm>
                  <a:off x="1698007" y="771349"/>
                  <a:ext cx="650698" cy="970373"/>
                </a:xfrm>
                <a:prstGeom prst="rect">
                  <a:avLst/>
                </a:prstGeom>
                <a:noFill/>
                <a:ln w="254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marL="81279" marR="81279" defTabSz="1828800">
                    <a:buClr>
                      <a:srgbClr val="434ED6"/>
                    </a:buClr>
                    <a:buFont typeface="Times New Roman"/>
                    <a:defRPr sz="4000">
                      <a:solidFill>
                        <a:srgbClr val="434ED6"/>
                      </a:solidFill>
                      <a:uFill>
                        <a:solidFill>
                          <a:srgbClr val="434ED6"/>
                        </a:solidFill>
                      </a:uFill>
                      <a:latin typeface="+mn-lt"/>
                      <a:ea typeface="+mn-ea"/>
                      <a:cs typeface="+mn-cs"/>
                      <a:sym typeface="Times New Roman"/>
                    </a:defRPr>
                  </a:lvl1pPr>
                </a:lstStyle>
                <a:p>
                  <a:r>
                    <a:rPr sz="2000"/>
                    <a:t>+</a:t>
                  </a:r>
                </a:p>
              </p:txBody>
            </p:sp>
            <p:sp>
              <p:nvSpPr>
                <p:cNvPr id="1064" name="+"/>
                <p:cNvSpPr txBox="1"/>
                <p:nvPr/>
              </p:nvSpPr>
              <p:spPr>
                <a:xfrm>
                  <a:off x="1081067" y="120118"/>
                  <a:ext cx="650698" cy="970373"/>
                </a:xfrm>
                <a:prstGeom prst="rect">
                  <a:avLst/>
                </a:prstGeom>
                <a:noFill/>
                <a:ln w="254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marL="81279" marR="81279" defTabSz="1828800">
                    <a:buClr>
                      <a:srgbClr val="434ED6"/>
                    </a:buClr>
                    <a:buFont typeface="Times New Roman"/>
                    <a:defRPr sz="4000">
                      <a:solidFill>
                        <a:srgbClr val="434ED6"/>
                      </a:solidFill>
                      <a:uFill>
                        <a:solidFill>
                          <a:srgbClr val="434ED6"/>
                        </a:solidFill>
                      </a:uFill>
                      <a:latin typeface="+mn-lt"/>
                      <a:ea typeface="+mn-ea"/>
                      <a:cs typeface="+mn-cs"/>
                      <a:sym typeface="Times New Roman"/>
                    </a:defRPr>
                  </a:lvl1pPr>
                </a:lstStyle>
                <a:p>
                  <a:r>
                    <a:rPr sz="2000"/>
                    <a:t>+</a:t>
                  </a:r>
                </a:p>
              </p:txBody>
            </p:sp>
            <p:sp>
              <p:nvSpPr>
                <p:cNvPr id="1065" name="+"/>
                <p:cNvSpPr txBox="1"/>
                <p:nvPr/>
              </p:nvSpPr>
              <p:spPr>
                <a:xfrm>
                  <a:off x="1561541" y="0"/>
                  <a:ext cx="650698" cy="970373"/>
                </a:xfrm>
                <a:prstGeom prst="rect">
                  <a:avLst/>
                </a:prstGeom>
                <a:noFill/>
                <a:ln w="254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marL="81279" marR="81279" defTabSz="1828800">
                    <a:buClr>
                      <a:srgbClr val="434ED6"/>
                    </a:buClr>
                    <a:buFont typeface="Times New Roman"/>
                    <a:defRPr sz="4000">
                      <a:solidFill>
                        <a:srgbClr val="434ED6"/>
                      </a:solidFill>
                      <a:uFill>
                        <a:solidFill>
                          <a:srgbClr val="434ED6"/>
                        </a:solidFill>
                      </a:uFill>
                      <a:latin typeface="+mn-lt"/>
                      <a:ea typeface="+mn-ea"/>
                      <a:cs typeface="+mn-cs"/>
                      <a:sym typeface="Times New Roman"/>
                    </a:defRPr>
                  </a:lvl1pPr>
                </a:lstStyle>
                <a:p>
                  <a:r>
                    <a:rPr sz="2000"/>
                    <a:t>+</a:t>
                  </a:r>
                </a:p>
              </p:txBody>
            </p:sp>
            <p:sp>
              <p:nvSpPr>
                <p:cNvPr id="1066" name="+"/>
                <p:cNvSpPr txBox="1"/>
                <p:nvPr/>
              </p:nvSpPr>
              <p:spPr>
                <a:xfrm>
                  <a:off x="1081067" y="2042016"/>
                  <a:ext cx="650698" cy="970373"/>
                </a:xfrm>
                <a:prstGeom prst="rect">
                  <a:avLst/>
                </a:prstGeom>
                <a:noFill/>
                <a:ln w="254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marL="81279" marR="81279" defTabSz="1828800">
                    <a:buClr>
                      <a:srgbClr val="434ED6"/>
                    </a:buClr>
                    <a:buFont typeface="Times New Roman"/>
                    <a:defRPr sz="4000">
                      <a:solidFill>
                        <a:srgbClr val="434ED6"/>
                      </a:solidFill>
                      <a:uFill>
                        <a:solidFill>
                          <a:srgbClr val="434ED6"/>
                        </a:solidFill>
                      </a:uFill>
                      <a:latin typeface="+mn-lt"/>
                      <a:ea typeface="+mn-ea"/>
                      <a:cs typeface="+mn-cs"/>
                      <a:sym typeface="Times New Roman"/>
                    </a:defRPr>
                  </a:lvl1pPr>
                </a:lstStyle>
                <a:p>
                  <a:r>
                    <a:rPr sz="2000"/>
                    <a:t>+</a:t>
                  </a:r>
                </a:p>
              </p:txBody>
            </p:sp>
            <p:sp>
              <p:nvSpPr>
                <p:cNvPr id="1067" name="+"/>
                <p:cNvSpPr txBox="1"/>
                <p:nvPr/>
              </p:nvSpPr>
              <p:spPr>
                <a:xfrm>
                  <a:off x="360355" y="600592"/>
                  <a:ext cx="650698" cy="970374"/>
                </a:xfrm>
                <a:prstGeom prst="rect">
                  <a:avLst/>
                </a:prstGeom>
                <a:noFill/>
                <a:ln w="254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marL="81279" marR="81279" defTabSz="1828800">
                    <a:buClr>
                      <a:srgbClr val="434ED6"/>
                    </a:buClr>
                    <a:buFont typeface="Times New Roman"/>
                    <a:defRPr sz="4000">
                      <a:solidFill>
                        <a:srgbClr val="434ED6"/>
                      </a:solidFill>
                      <a:uFill>
                        <a:solidFill>
                          <a:srgbClr val="434ED6"/>
                        </a:solidFill>
                      </a:uFill>
                      <a:latin typeface="+mn-lt"/>
                      <a:ea typeface="+mn-ea"/>
                      <a:cs typeface="+mn-cs"/>
                      <a:sym typeface="Times New Roman"/>
                    </a:defRPr>
                  </a:lvl1pPr>
                </a:lstStyle>
                <a:p>
                  <a:r>
                    <a:rPr sz="2000"/>
                    <a:t>+</a:t>
                  </a:r>
                </a:p>
              </p:txBody>
            </p:sp>
          </p:grpSp>
          <p:grpSp>
            <p:nvGrpSpPr>
              <p:cNvPr id="1077" name="Group"/>
              <p:cNvGrpSpPr/>
              <p:nvPr/>
            </p:nvGrpSpPr>
            <p:grpSpPr>
              <a:xfrm>
                <a:off x="746382" y="0"/>
                <a:ext cx="3540544" cy="3666237"/>
                <a:chOff x="0" y="0"/>
                <a:chExt cx="3540542" cy="3666236"/>
              </a:xfrm>
            </p:grpSpPr>
            <p:sp>
              <p:nvSpPr>
                <p:cNvPr id="1069" name="-"/>
                <p:cNvSpPr txBox="1"/>
                <p:nvPr/>
              </p:nvSpPr>
              <p:spPr>
                <a:xfrm>
                  <a:off x="0" y="1921897"/>
                  <a:ext cx="537578" cy="1143747"/>
                </a:xfrm>
                <a:prstGeom prst="rect">
                  <a:avLst/>
                </a:prstGeom>
                <a:noFill/>
                <a:ln w="254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marL="81279" marR="81279" defTabSz="1828800">
                    <a:buClr>
                      <a:srgbClr val="FF2C79"/>
                    </a:buClr>
                    <a:buFont typeface="Times New Roman"/>
                    <a:defRPr sz="4000">
                      <a:solidFill>
                        <a:srgbClr val="FF2C79"/>
                      </a:solidFill>
                      <a:uFill>
                        <a:solidFill>
                          <a:srgbClr val="FF2C79"/>
                        </a:solidFill>
                      </a:uFill>
                      <a:latin typeface="+mn-lt"/>
                      <a:ea typeface="+mn-ea"/>
                      <a:cs typeface="+mn-cs"/>
                      <a:sym typeface="Times New Roman"/>
                    </a:defRPr>
                  </a:lvl1pPr>
                </a:lstStyle>
                <a:p>
                  <a:r>
                    <a:rPr sz="2000"/>
                    <a:t>-</a:t>
                  </a:r>
                </a:p>
              </p:txBody>
            </p:sp>
            <p:sp>
              <p:nvSpPr>
                <p:cNvPr id="1070" name="-"/>
                <p:cNvSpPr txBox="1"/>
                <p:nvPr/>
              </p:nvSpPr>
              <p:spPr>
                <a:xfrm>
                  <a:off x="2762727" y="2522490"/>
                  <a:ext cx="537579" cy="1143747"/>
                </a:xfrm>
                <a:prstGeom prst="rect">
                  <a:avLst/>
                </a:prstGeom>
                <a:noFill/>
                <a:ln w="254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marL="81279" marR="81279" defTabSz="1828800">
                    <a:buClr>
                      <a:srgbClr val="FF2C79"/>
                    </a:buClr>
                    <a:buFont typeface="Times New Roman"/>
                    <a:defRPr sz="4000">
                      <a:solidFill>
                        <a:srgbClr val="FF2C79"/>
                      </a:solidFill>
                      <a:uFill>
                        <a:solidFill>
                          <a:srgbClr val="FF2C79"/>
                        </a:solidFill>
                      </a:uFill>
                      <a:latin typeface="+mn-lt"/>
                      <a:ea typeface="+mn-ea"/>
                      <a:cs typeface="+mn-cs"/>
                      <a:sym typeface="Times New Roman"/>
                    </a:defRPr>
                  </a:lvl1pPr>
                </a:lstStyle>
                <a:p>
                  <a:r>
                    <a:rPr sz="2000"/>
                    <a:t>-</a:t>
                  </a:r>
                </a:p>
              </p:txBody>
            </p:sp>
            <p:sp>
              <p:nvSpPr>
                <p:cNvPr id="1071" name="-"/>
                <p:cNvSpPr txBox="1"/>
                <p:nvPr/>
              </p:nvSpPr>
              <p:spPr>
                <a:xfrm>
                  <a:off x="3002965" y="960948"/>
                  <a:ext cx="537578" cy="1143748"/>
                </a:xfrm>
                <a:prstGeom prst="rect">
                  <a:avLst/>
                </a:prstGeom>
                <a:noFill/>
                <a:ln w="254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marL="81279" marR="81279" defTabSz="1828800">
                    <a:buClr>
                      <a:srgbClr val="FF2C79"/>
                    </a:buClr>
                    <a:buFont typeface="Times New Roman"/>
                    <a:defRPr sz="4000">
                      <a:solidFill>
                        <a:srgbClr val="FF2C79"/>
                      </a:solidFill>
                      <a:uFill>
                        <a:solidFill>
                          <a:srgbClr val="FF2C79"/>
                        </a:solidFill>
                      </a:uFill>
                      <a:latin typeface="+mn-lt"/>
                      <a:ea typeface="+mn-ea"/>
                      <a:cs typeface="+mn-cs"/>
                      <a:sym typeface="Times New Roman"/>
                    </a:defRPr>
                  </a:lvl1pPr>
                </a:lstStyle>
                <a:p>
                  <a:r>
                    <a:rPr sz="2000"/>
                    <a:t>-</a:t>
                  </a:r>
                </a:p>
              </p:txBody>
            </p:sp>
            <p:sp>
              <p:nvSpPr>
                <p:cNvPr id="1072" name="-"/>
                <p:cNvSpPr txBox="1"/>
                <p:nvPr/>
              </p:nvSpPr>
              <p:spPr>
                <a:xfrm>
                  <a:off x="240237" y="0"/>
                  <a:ext cx="537578" cy="1143747"/>
                </a:xfrm>
                <a:prstGeom prst="rect">
                  <a:avLst/>
                </a:prstGeom>
                <a:noFill/>
                <a:ln w="254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marL="81279" marR="81279" defTabSz="1828800">
                    <a:buClr>
                      <a:srgbClr val="FF2C79"/>
                    </a:buClr>
                    <a:buFont typeface="Times New Roman"/>
                    <a:defRPr sz="4000">
                      <a:solidFill>
                        <a:srgbClr val="FF2C79"/>
                      </a:solidFill>
                      <a:uFill>
                        <a:solidFill>
                          <a:srgbClr val="FF2C79"/>
                        </a:solidFill>
                      </a:uFill>
                      <a:latin typeface="+mn-lt"/>
                      <a:ea typeface="+mn-ea"/>
                      <a:cs typeface="+mn-cs"/>
                      <a:sym typeface="Times New Roman"/>
                    </a:defRPr>
                  </a:lvl1pPr>
                </a:lstStyle>
                <a:p>
                  <a:r>
                    <a:rPr sz="2000"/>
                    <a:t>-</a:t>
                  </a:r>
                </a:p>
              </p:txBody>
            </p:sp>
            <p:sp>
              <p:nvSpPr>
                <p:cNvPr id="1073" name="-"/>
                <p:cNvSpPr txBox="1"/>
                <p:nvPr/>
              </p:nvSpPr>
              <p:spPr>
                <a:xfrm>
                  <a:off x="1681660" y="1201185"/>
                  <a:ext cx="537578" cy="1143748"/>
                </a:xfrm>
                <a:prstGeom prst="rect">
                  <a:avLst/>
                </a:prstGeom>
                <a:noFill/>
                <a:ln w="254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marL="81279" marR="81279" defTabSz="1828800">
                    <a:buClr>
                      <a:srgbClr val="FF2C79"/>
                    </a:buClr>
                    <a:buFont typeface="Times New Roman"/>
                    <a:defRPr sz="4000">
                      <a:solidFill>
                        <a:srgbClr val="FF2C79"/>
                      </a:solidFill>
                      <a:uFill>
                        <a:solidFill>
                          <a:srgbClr val="FF2C79"/>
                        </a:solidFill>
                      </a:uFill>
                      <a:latin typeface="+mn-lt"/>
                      <a:ea typeface="+mn-ea"/>
                      <a:cs typeface="+mn-cs"/>
                      <a:sym typeface="Times New Roman"/>
                    </a:defRPr>
                  </a:lvl1pPr>
                </a:lstStyle>
                <a:p>
                  <a:r>
                    <a:rPr sz="2000"/>
                    <a:t>-</a:t>
                  </a:r>
                </a:p>
              </p:txBody>
            </p:sp>
            <p:sp>
              <p:nvSpPr>
                <p:cNvPr id="1074" name="-"/>
                <p:cNvSpPr txBox="1"/>
                <p:nvPr/>
              </p:nvSpPr>
              <p:spPr>
                <a:xfrm>
                  <a:off x="1681660" y="360356"/>
                  <a:ext cx="537578" cy="1143747"/>
                </a:xfrm>
                <a:prstGeom prst="rect">
                  <a:avLst/>
                </a:prstGeom>
                <a:noFill/>
                <a:ln w="254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marL="81279" marR="81279" defTabSz="1828800">
                    <a:buClr>
                      <a:srgbClr val="FF2C79"/>
                    </a:buClr>
                    <a:buFont typeface="Times New Roman"/>
                    <a:defRPr sz="4000">
                      <a:solidFill>
                        <a:srgbClr val="FF2C79"/>
                      </a:solidFill>
                      <a:uFill>
                        <a:solidFill>
                          <a:srgbClr val="FF2C79"/>
                        </a:solidFill>
                      </a:uFill>
                      <a:latin typeface="+mn-lt"/>
                      <a:ea typeface="+mn-ea"/>
                      <a:cs typeface="+mn-cs"/>
                      <a:sym typeface="Times New Roman"/>
                    </a:defRPr>
                  </a:lvl1pPr>
                </a:lstStyle>
                <a:p>
                  <a:r>
                    <a:rPr sz="2000"/>
                    <a:t>-</a:t>
                  </a:r>
                </a:p>
              </p:txBody>
            </p:sp>
            <p:sp>
              <p:nvSpPr>
                <p:cNvPr id="1075" name="-"/>
                <p:cNvSpPr txBox="1"/>
                <p:nvPr/>
              </p:nvSpPr>
              <p:spPr>
                <a:xfrm>
                  <a:off x="2282253" y="2522490"/>
                  <a:ext cx="537578" cy="1143747"/>
                </a:xfrm>
                <a:prstGeom prst="rect">
                  <a:avLst/>
                </a:prstGeom>
                <a:noFill/>
                <a:ln w="254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marL="81279" marR="81279" defTabSz="1828800">
                    <a:buClr>
                      <a:srgbClr val="FF2C79"/>
                    </a:buClr>
                    <a:buFont typeface="Times New Roman"/>
                    <a:defRPr sz="4000">
                      <a:solidFill>
                        <a:srgbClr val="FF2C79"/>
                      </a:solidFill>
                      <a:uFill>
                        <a:solidFill>
                          <a:srgbClr val="FF2C79"/>
                        </a:solidFill>
                      </a:uFill>
                      <a:latin typeface="+mn-lt"/>
                      <a:ea typeface="+mn-ea"/>
                      <a:cs typeface="+mn-cs"/>
                      <a:sym typeface="Times New Roman"/>
                    </a:defRPr>
                  </a:lvl1pPr>
                </a:lstStyle>
                <a:p>
                  <a:r>
                    <a:rPr sz="2000"/>
                    <a:t>-</a:t>
                  </a:r>
                </a:p>
              </p:txBody>
            </p:sp>
            <p:sp>
              <p:nvSpPr>
                <p:cNvPr id="1076" name="-"/>
                <p:cNvSpPr txBox="1"/>
                <p:nvPr/>
              </p:nvSpPr>
              <p:spPr>
                <a:xfrm>
                  <a:off x="2162134" y="2042016"/>
                  <a:ext cx="537579" cy="1143747"/>
                </a:xfrm>
                <a:prstGeom prst="rect">
                  <a:avLst/>
                </a:prstGeom>
                <a:noFill/>
                <a:ln w="254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t">
                  <a:noAutofit/>
                </a:bodyPr>
                <a:lstStyle>
                  <a:lvl1pPr marL="81279" marR="81279" defTabSz="1828800">
                    <a:buClr>
                      <a:srgbClr val="FF2C79"/>
                    </a:buClr>
                    <a:buFont typeface="Times New Roman"/>
                    <a:defRPr sz="4000">
                      <a:solidFill>
                        <a:srgbClr val="FF2C79"/>
                      </a:solidFill>
                      <a:uFill>
                        <a:solidFill>
                          <a:srgbClr val="FF2C79"/>
                        </a:solidFill>
                      </a:uFill>
                      <a:latin typeface="+mn-lt"/>
                      <a:ea typeface="+mn-ea"/>
                      <a:cs typeface="+mn-cs"/>
                      <a:sym typeface="Times New Roman"/>
                    </a:defRPr>
                  </a:lvl1pPr>
                </a:lstStyle>
                <a:p>
                  <a:r>
                    <a:rPr sz="2000"/>
                    <a:t>-</a:t>
                  </a:r>
                </a:p>
              </p:txBody>
            </p:sp>
          </p:grpSp>
          <p:sp>
            <p:nvSpPr>
              <p:cNvPr id="1078" name="Line"/>
              <p:cNvSpPr/>
              <p:nvPr/>
            </p:nvSpPr>
            <p:spPr>
              <a:xfrm>
                <a:off x="360355" y="533730"/>
                <a:ext cx="3723678" cy="3723678"/>
              </a:xfrm>
              <a:prstGeom prst="line">
                <a:avLst/>
              </a:prstGeom>
              <a:noFill/>
              <a:ln w="12700" cap="flat">
                <a:solidFill>
                  <a:srgbClr val="00D2A9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 sz="900"/>
              </a:p>
            </p:txBody>
          </p:sp>
          <p:sp>
            <p:nvSpPr>
              <p:cNvPr id="1079" name="Line"/>
              <p:cNvSpPr/>
              <p:nvPr/>
            </p:nvSpPr>
            <p:spPr>
              <a:xfrm flipV="1">
                <a:off x="480474" y="653848"/>
                <a:ext cx="3363322" cy="3363322"/>
              </a:xfrm>
              <a:prstGeom prst="line">
                <a:avLst/>
              </a:prstGeom>
              <a:noFill/>
              <a:ln w="12700" cap="flat">
                <a:solidFill>
                  <a:srgbClr val="434ED6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 sz="900"/>
              </a:p>
            </p:txBody>
          </p:sp>
          <p:sp>
            <p:nvSpPr>
              <p:cNvPr id="1080" name="Line"/>
              <p:cNvSpPr/>
              <p:nvPr/>
            </p:nvSpPr>
            <p:spPr>
              <a:xfrm rot="13500000">
                <a:off x="4141063" y="1557791"/>
                <a:ext cx="600594" cy="24023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cubicBezTo>
                      <a:pt x="15635" y="0"/>
                      <a:pt x="10800" y="806"/>
                      <a:pt x="10800" y="1800"/>
                    </a:cubicBezTo>
                    <a:lnTo>
                      <a:pt x="10800" y="9000"/>
                    </a:lnTo>
                    <a:cubicBezTo>
                      <a:pt x="10800" y="9994"/>
                      <a:pt x="5965" y="10800"/>
                      <a:pt x="0" y="10800"/>
                    </a:cubicBezTo>
                    <a:cubicBezTo>
                      <a:pt x="5965" y="10800"/>
                      <a:pt x="10800" y="11606"/>
                      <a:pt x="10800" y="12600"/>
                    </a:cubicBezTo>
                    <a:lnTo>
                      <a:pt x="10800" y="19800"/>
                    </a:lnTo>
                    <a:cubicBezTo>
                      <a:pt x="10800" y="20794"/>
                      <a:pt x="15635" y="21600"/>
                      <a:pt x="21600" y="21600"/>
                    </a:cubicBezTo>
                  </a:path>
                </a:pathLst>
              </a:custGeom>
              <a:noFill/>
              <a:ln w="12700" cap="flat">
                <a:solidFill>
                  <a:srgbClr val="434ED6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marL="40640" marR="40640">
                  <a:defRPr sz="4800">
                    <a:uFill>
                      <a:solidFill>
                        <a:srgbClr val="000000"/>
                      </a:solidFill>
                    </a:uFill>
                    <a:latin typeface="+mn-lt"/>
                    <a:ea typeface="+mn-ea"/>
                    <a:cs typeface="+mn-cs"/>
                    <a:sym typeface="Times New Roman"/>
                  </a:defRPr>
                </a:pPr>
                <a:endParaRPr sz="2400"/>
              </a:p>
            </p:txBody>
          </p:sp>
          <p:sp>
            <p:nvSpPr>
              <p:cNvPr id="1081" name="Correct"/>
              <p:cNvSpPr txBox="1"/>
              <p:nvPr/>
            </p:nvSpPr>
            <p:spPr>
              <a:xfrm rot="18900000">
                <a:off x="4066666" y="2994749"/>
                <a:ext cx="1382517" cy="594679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marL="81279" marR="81279" defTabSz="1828800">
                  <a:buClr>
                    <a:srgbClr val="434ED6"/>
                  </a:buClr>
                  <a:buFont typeface="Times New Roman"/>
                  <a:defRPr sz="2600">
                    <a:solidFill>
                      <a:srgbClr val="434ED6"/>
                    </a:solidFill>
                    <a:uFill>
                      <a:solidFill>
                        <a:srgbClr val="434ED6"/>
                      </a:solidFill>
                    </a:uFill>
                    <a:latin typeface="+mn-lt"/>
                    <a:ea typeface="+mn-ea"/>
                    <a:cs typeface="+mn-cs"/>
                    <a:sym typeface="Times New Roman"/>
                  </a:defRPr>
                </a:lvl1pPr>
              </a:lstStyle>
              <a:p>
                <a:r>
                  <a:rPr sz="1300"/>
                  <a:t>Correct</a:t>
                </a:r>
              </a:p>
            </p:txBody>
          </p:sp>
          <p:sp>
            <p:nvSpPr>
              <p:cNvPr id="1082" name="Line"/>
              <p:cNvSpPr/>
              <p:nvPr/>
            </p:nvSpPr>
            <p:spPr>
              <a:xfrm rot="13500000">
                <a:off x="2219165" y="3359570"/>
                <a:ext cx="600594" cy="24023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cubicBezTo>
                      <a:pt x="15635" y="0"/>
                      <a:pt x="10800" y="806"/>
                      <a:pt x="10800" y="1800"/>
                    </a:cubicBezTo>
                    <a:lnTo>
                      <a:pt x="10800" y="9000"/>
                    </a:lnTo>
                    <a:cubicBezTo>
                      <a:pt x="10800" y="9994"/>
                      <a:pt x="5965" y="10800"/>
                      <a:pt x="0" y="10800"/>
                    </a:cubicBezTo>
                    <a:cubicBezTo>
                      <a:pt x="5965" y="10800"/>
                      <a:pt x="10800" y="11606"/>
                      <a:pt x="10800" y="12600"/>
                    </a:cubicBezTo>
                    <a:lnTo>
                      <a:pt x="10800" y="19800"/>
                    </a:lnTo>
                    <a:cubicBezTo>
                      <a:pt x="10800" y="20794"/>
                      <a:pt x="15635" y="21600"/>
                      <a:pt x="21600" y="21600"/>
                    </a:cubicBezTo>
                  </a:path>
                </a:pathLst>
              </a:custGeom>
              <a:noFill/>
              <a:ln w="12700" cap="flat">
                <a:solidFill>
                  <a:srgbClr val="FF2C79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marL="40640" marR="40640">
                  <a:defRPr sz="4800">
                    <a:uFill>
                      <a:solidFill>
                        <a:srgbClr val="000000"/>
                      </a:solidFill>
                    </a:uFill>
                    <a:latin typeface="+mn-lt"/>
                    <a:ea typeface="+mn-ea"/>
                    <a:cs typeface="+mn-cs"/>
                    <a:sym typeface="Times New Roman"/>
                  </a:defRPr>
                </a:pPr>
                <a:endParaRPr sz="2400"/>
              </a:p>
            </p:txBody>
          </p:sp>
          <p:sp>
            <p:nvSpPr>
              <p:cNvPr id="1083" name="Mistake"/>
              <p:cNvSpPr txBox="1"/>
              <p:nvPr/>
            </p:nvSpPr>
            <p:spPr>
              <a:xfrm rot="18900000">
                <a:off x="2177206" y="4784681"/>
                <a:ext cx="1585944" cy="532714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marL="81279" marR="81279" defTabSz="1828800">
                  <a:buClr>
                    <a:srgbClr val="FF2C79"/>
                  </a:buClr>
                  <a:buFont typeface="Times New Roman"/>
                  <a:defRPr sz="2600">
                    <a:solidFill>
                      <a:srgbClr val="FF2C79"/>
                    </a:solidFill>
                    <a:uFill>
                      <a:solidFill>
                        <a:srgbClr val="FF2C79"/>
                      </a:solidFill>
                    </a:uFill>
                    <a:latin typeface="+mn-lt"/>
                    <a:ea typeface="+mn-ea"/>
                    <a:cs typeface="+mn-cs"/>
                    <a:sym typeface="Times New Roman"/>
                  </a:defRPr>
                </a:lvl1pPr>
              </a:lstStyle>
              <a:p>
                <a:r>
                  <a:rPr sz="1300"/>
                  <a:t>Mistake</a:t>
                </a:r>
              </a:p>
            </p:txBody>
          </p:sp>
          <p:pic>
            <p:nvPicPr>
              <p:cNvPr id="1084" name="MathTypeImage.pdf" descr="MathTypeImage.pdf"/>
              <p:cNvPicPr>
                <a:picLocks noChangeAspect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>
              <a:xfrm>
                <a:off x="3797671" y="253453"/>
                <a:ext cx="343197" cy="400397"/>
              </a:xfrm>
              <a:prstGeom prst="rect">
                <a:avLst/>
              </a:prstGeom>
              <a:ln w="25400" cap="flat">
                <a:noFill/>
                <a:miter lim="400000"/>
              </a:ln>
              <a:effectLst/>
            </p:spPr>
          </p:pic>
        </p:grpSp>
        <p:pic>
          <p:nvPicPr>
            <p:cNvPr id="1086" name="MathTypeImage.pdf" descr="MathTypeImage.pdf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>
            <a:xfrm>
              <a:off x="1351268" y="6037229"/>
              <a:ext cx="1800681" cy="790543"/>
            </a:xfrm>
            <a:prstGeom prst="rect">
              <a:avLst/>
            </a:prstGeom>
            <a:ln w="25400" cap="flat">
              <a:noFill/>
              <a:miter lim="400000"/>
            </a:ln>
            <a:effectLst/>
          </p:spPr>
        </p:pic>
      </p:grpSp>
      <p:grpSp>
        <p:nvGrpSpPr>
          <p:cNvPr id="1108" name="Group"/>
          <p:cNvGrpSpPr/>
          <p:nvPr/>
        </p:nvGrpSpPr>
        <p:grpSpPr>
          <a:xfrm>
            <a:off x="7712869" y="3306140"/>
            <a:ext cx="2576328" cy="3117996"/>
            <a:chOff x="0" y="0"/>
            <a:chExt cx="5152654" cy="6235991"/>
          </a:xfrm>
        </p:grpSpPr>
        <p:grpSp>
          <p:nvGrpSpPr>
            <p:cNvPr id="1106" name="Group"/>
            <p:cNvGrpSpPr/>
            <p:nvPr/>
          </p:nvGrpSpPr>
          <p:grpSpPr>
            <a:xfrm>
              <a:off x="0" y="1010628"/>
              <a:ext cx="5152655" cy="5225364"/>
              <a:chOff x="0" y="0"/>
              <a:chExt cx="5152655" cy="5225362"/>
            </a:xfrm>
          </p:grpSpPr>
          <p:sp>
            <p:nvSpPr>
              <p:cNvPr id="1088" name="Margin"/>
              <p:cNvSpPr txBox="1"/>
              <p:nvPr/>
            </p:nvSpPr>
            <p:spPr>
              <a:xfrm>
                <a:off x="3398567" y="4604480"/>
                <a:ext cx="1505935" cy="620883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marL="81279" marR="81279" defTabSz="1828800">
                  <a:buClr>
                    <a:srgbClr val="434ED6"/>
                  </a:buClr>
                  <a:buFont typeface="Times New Roman"/>
                  <a:defRPr sz="2600">
                    <a:solidFill>
                      <a:srgbClr val="434ED6"/>
                    </a:solidFill>
                    <a:uFill>
                      <a:solidFill>
                        <a:srgbClr val="434ED6"/>
                      </a:solidFill>
                    </a:uFill>
                    <a:latin typeface="+mn-lt"/>
                    <a:ea typeface="+mn-ea"/>
                    <a:cs typeface="+mn-cs"/>
                    <a:sym typeface="Times New Roman"/>
                  </a:defRPr>
                </a:lvl1pPr>
              </a:lstStyle>
              <a:p>
                <a:r>
                  <a:rPr sz="1300"/>
                  <a:t>Margin</a:t>
                </a:r>
              </a:p>
            </p:txBody>
          </p:sp>
          <p:sp>
            <p:nvSpPr>
              <p:cNvPr id="1089" name="Line"/>
              <p:cNvSpPr/>
              <p:nvPr/>
            </p:nvSpPr>
            <p:spPr>
              <a:xfrm>
                <a:off x="22" y="4714110"/>
                <a:ext cx="5152633" cy="2285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 sz="900"/>
              </a:p>
            </p:txBody>
          </p:sp>
          <p:sp>
            <p:nvSpPr>
              <p:cNvPr id="1090" name="Line"/>
              <p:cNvSpPr/>
              <p:nvPr/>
            </p:nvSpPr>
            <p:spPr>
              <a:xfrm flipV="1">
                <a:off x="2302262" y="438521"/>
                <a:ext cx="2285" cy="4275591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 sz="900"/>
              </a:p>
            </p:txBody>
          </p:sp>
          <p:sp>
            <p:nvSpPr>
              <p:cNvPr id="1091" name="Cumulative # examples"/>
              <p:cNvSpPr txBox="1"/>
              <p:nvPr/>
            </p:nvSpPr>
            <p:spPr>
              <a:xfrm>
                <a:off x="767435" y="0"/>
                <a:ext cx="3780525" cy="665097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marL="81279" marR="81279" defTabSz="1828800">
                  <a:buClr>
                    <a:srgbClr val="434ED6"/>
                  </a:buClr>
                  <a:buFont typeface="Times New Roman"/>
                  <a:defRPr sz="2600">
                    <a:solidFill>
                      <a:srgbClr val="434ED6"/>
                    </a:solidFill>
                    <a:uFill>
                      <a:solidFill>
                        <a:srgbClr val="434ED6"/>
                      </a:solidFill>
                    </a:uFill>
                    <a:latin typeface="+mn-lt"/>
                    <a:ea typeface="+mn-ea"/>
                    <a:cs typeface="+mn-cs"/>
                    <a:sym typeface="Times New Roman"/>
                  </a:defRPr>
                </a:lvl1pPr>
              </a:lstStyle>
              <a:p>
                <a:r>
                  <a:rPr sz="1300"/>
                  <a:t>Cumulative # examples</a:t>
                </a:r>
              </a:p>
            </p:txBody>
          </p:sp>
          <p:sp>
            <p:nvSpPr>
              <p:cNvPr id="1092" name="Square"/>
              <p:cNvSpPr/>
              <p:nvPr/>
            </p:nvSpPr>
            <p:spPr>
              <a:xfrm>
                <a:off x="877066" y="4494849"/>
                <a:ext cx="219262" cy="219262"/>
              </a:xfrm>
              <a:prstGeom prst="rect">
                <a:avLst/>
              </a:prstGeom>
              <a:solidFill>
                <a:srgbClr val="00D2A9"/>
              </a:solidFill>
              <a:ln w="12700" cap="flat">
                <a:solidFill>
                  <a:srgbClr val="434ED6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marL="40640" marR="40640">
                  <a:defRPr sz="4800">
                    <a:uFill>
                      <a:solidFill>
                        <a:srgbClr val="000000"/>
                      </a:solidFill>
                    </a:uFill>
                    <a:latin typeface="+mn-lt"/>
                    <a:ea typeface="+mn-ea"/>
                    <a:cs typeface="+mn-cs"/>
                    <a:sym typeface="Times New Roman"/>
                  </a:defRPr>
                </a:pPr>
                <a:endParaRPr sz="2400"/>
              </a:p>
            </p:txBody>
          </p:sp>
          <p:sp>
            <p:nvSpPr>
              <p:cNvPr id="1093" name="Square"/>
              <p:cNvSpPr/>
              <p:nvPr/>
            </p:nvSpPr>
            <p:spPr>
              <a:xfrm>
                <a:off x="1754110" y="4494849"/>
                <a:ext cx="219262" cy="219262"/>
              </a:xfrm>
              <a:prstGeom prst="rect">
                <a:avLst/>
              </a:prstGeom>
              <a:solidFill>
                <a:srgbClr val="00D2A9"/>
              </a:solidFill>
              <a:ln w="12700" cap="flat">
                <a:solidFill>
                  <a:srgbClr val="434ED6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marL="40640" marR="40640">
                  <a:defRPr sz="4800">
                    <a:uFill>
                      <a:solidFill>
                        <a:srgbClr val="000000"/>
                      </a:solidFill>
                    </a:uFill>
                    <a:latin typeface="+mn-lt"/>
                    <a:ea typeface="+mn-ea"/>
                    <a:cs typeface="+mn-cs"/>
                    <a:sym typeface="Times New Roman"/>
                  </a:defRPr>
                </a:pPr>
                <a:endParaRPr sz="2400"/>
              </a:p>
            </p:txBody>
          </p:sp>
          <p:sp>
            <p:nvSpPr>
              <p:cNvPr id="1094" name="Rectangle"/>
              <p:cNvSpPr/>
              <p:nvPr/>
            </p:nvSpPr>
            <p:spPr>
              <a:xfrm>
                <a:off x="2302262" y="4165958"/>
                <a:ext cx="219262" cy="548153"/>
              </a:xfrm>
              <a:prstGeom prst="rect">
                <a:avLst/>
              </a:prstGeom>
              <a:solidFill>
                <a:srgbClr val="00D2A9"/>
              </a:solidFill>
              <a:ln w="12700" cap="flat">
                <a:solidFill>
                  <a:srgbClr val="434ED6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marL="40640" marR="40640">
                  <a:defRPr sz="4800">
                    <a:uFill>
                      <a:solidFill>
                        <a:srgbClr val="000000"/>
                      </a:solidFill>
                    </a:uFill>
                    <a:latin typeface="+mn-lt"/>
                    <a:ea typeface="+mn-ea"/>
                    <a:cs typeface="+mn-cs"/>
                    <a:sym typeface="Times New Roman"/>
                  </a:defRPr>
                </a:pPr>
                <a:endParaRPr sz="2400"/>
              </a:p>
            </p:txBody>
          </p:sp>
          <p:sp>
            <p:nvSpPr>
              <p:cNvPr id="1095" name="Rectangle"/>
              <p:cNvSpPr/>
              <p:nvPr/>
            </p:nvSpPr>
            <p:spPr>
              <a:xfrm>
                <a:off x="2521523" y="3398544"/>
                <a:ext cx="219262" cy="1315567"/>
              </a:xfrm>
              <a:prstGeom prst="rect">
                <a:avLst/>
              </a:prstGeom>
              <a:solidFill>
                <a:srgbClr val="00D2A9"/>
              </a:solidFill>
              <a:ln w="12700" cap="flat">
                <a:solidFill>
                  <a:srgbClr val="434ED6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marL="40640" marR="40640">
                  <a:defRPr sz="4800">
                    <a:uFill>
                      <a:solidFill>
                        <a:srgbClr val="000000"/>
                      </a:solidFill>
                    </a:uFill>
                    <a:latin typeface="+mn-lt"/>
                    <a:ea typeface="+mn-ea"/>
                    <a:cs typeface="+mn-cs"/>
                    <a:sym typeface="Times New Roman"/>
                  </a:defRPr>
                </a:pPr>
                <a:endParaRPr sz="2400"/>
              </a:p>
            </p:txBody>
          </p:sp>
          <p:sp>
            <p:nvSpPr>
              <p:cNvPr id="1096" name="Square"/>
              <p:cNvSpPr/>
              <p:nvPr/>
            </p:nvSpPr>
            <p:spPr>
              <a:xfrm>
                <a:off x="3837089" y="4494849"/>
                <a:ext cx="219262" cy="219262"/>
              </a:xfrm>
              <a:prstGeom prst="rect">
                <a:avLst/>
              </a:prstGeom>
              <a:solidFill>
                <a:srgbClr val="00D2A9"/>
              </a:solidFill>
              <a:ln w="12700" cap="flat">
                <a:solidFill>
                  <a:srgbClr val="434ED6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marL="40640" marR="40640">
                  <a:defRPr sz="4800">
                    <a:uFill>
                      <a:solidFill>
                        <a:srgbClr val="000000"/>
                      </a:solidFill>
                    </a:uFill>
                    <a:latin typeface="+mn-lt"/>
                    <a:ea typeface="+mn-ea"/>
                    <a:cs typeface="+mn-cs"/>
                    <a:sym typeface="Times New Roman"/>
                  </a:defRPr>
                </a:pPr>
                <a:endParaRPr sz="2400"/>
              </a:p>
            </p:txBody>
          </p:sp>
          <p:sp>
            <p:nvSpPr>
              <p:cNvPr id="1097" name="Rectangle"/>
              <p:cNvSpPr/>
              <p:nvPr/>
            </p:nvSpPr>
            <p:spPr>
              <a:xfrm>
                <a:off x="2740784" y="3837066"/>
                <a:ext cx="219262" cy="877045"/>
              </a:xfrm>
              <a:prstGeom prst="rect">
                <a:avLst/>
              </a:prstGeom>
              <a:solidFill>
                <a:srgbClr val="00D2A9"/>
              </a:solidFill>
              <a:ln w="12700" cap="flat">
                <a:solidFill>
                  <a:srgbClr val="434ED6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marL="40640" marR="40640">
                  <a:defRPr sz="4800">
                    <a:uFill>
                      <a:solidFill>
                        <a:srgbClr val="000000"/>
                      </a:solidFill>
                    </a:uFill>
                    <a:latin typeface="+mn-lt"/>
                    <a:ea typeface="+mn-ea"/>
                    <a:cs typeface="+mn-cs"/>
                    <a:sym typeface="Times New Roman"/>
                  </a:defRPr>
                </a:pPr>
                <a:endParaRPr sz="2400"/>
              </a:p>
            </p:txBody>
          </p:sp>
          <p:sp>
            <p:nvSpPr>
              <p:cNvPr id="1098" name="Rectangle"/>
              <p:cNvSpPr/>
              <p:nvPr/>
            </p:nvSpPr>
            <p:spPr>
              <a:xfrm>
                <a:off x="2960045" y="3069653"/>
                <a:ext cx="219262" cy="1644458"/>
              </a:xfrm>
              <a:prstGeom prst="rect">
                <a:avLst/>
              </a:prstGeom>
              <a:solidFill>
                <a:srgbClr val="00D2A9"/>
              </a:solidFill>
              <a:ln w="12700" cap="flat">
                <a:solidFill>
                  <a:srgbClr val="434ED6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marL="40640" marR="40640">
                  <a:defRPr sz="4800">
                    <a:uFill>
                      <a:solidFill>
                        <a:srgbClr val="000000"/>
                      </a:solidFill>
                    </a:uFill>
                    <a:latin typeface="+mn-lt"/>
                    <a:ea typeface="+mn-ea"/>
                    <a:cs typeface="+mn-cs"/>
                    <a:sym typeface="Times New Roman"/>
                  </a:defRPr>
                </a:pPr>
                <a:endParaRPr sz="2400"/>
              </a:p>
            </p:txBody>
          </p:sp>
          <p:sp>
            <p:nvSpPr>
              <p:cNvPr id="1099" name="Rectangle"/>
              <p:cNvSpPr/>
              <p:nvPr/>
            </p:nvSpPr>
            <p:spPr>
              <a:xfrm>
                <a:off x="3398567" y="4165958"/>
                <a:ext cx="219262" cy="548153"/>
              </a:xfrm>
              <a:prstGeom prst="rect">
                <a:avLst/>
              </a:prstGeom>
              <a:solidFill>
                <a:srgbClr val="00D2A9"/>
              </a:solidFill>
              <a:ln w="12700" cap="flat">
                <a:solidFill>
                  <a:srgbClr val="434ED6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marL="40640" marR="40640">
                  <a:defRPr sz="4800">
                    <a:uFill>
                      <a:solidFill>
                        <a:srgbClr val="000000"/>
                      </a:solidFill>
                    </a:uFill>
                    <a:latin typeface="+mn-lt"/>
                    <a:ea typeface="+mn-ea"/>
                    <a:cs typeface="+mn-cs"/>
                    <a:sym typeface="Times New Roman"/>
                  </a:defRPr>
                </a:pPr>
                <a:endParaRPr sz="2400"/>
              </a:p>
            </p:txBody>
          </p:sp>
          <p:sp>
            <p:nvSpPr>
              <p:cNvPr id="1100" name="Rectangle"/>
              <p:cNvSpPr/>
              <p:nvPr/>
            </p:nvSpPr>
            <p:spPr>
              <a:xfrm>
                <a:off x="3179306" y="3837066"/>
                <a:ext cx="219262" cy="877045"/>
              </a:xfrm>
              <a:prstGeom prst="rect">
                <a:avLst/>
              </a:prstGeom>
              <a:solidFill>
                <a:srgbClr val="00D2A9"/>
              </a:solidFill>
              <a:ln w="12700" cap="flat">
                <a:solidFill>
                  <a:srgbClr val="434ED6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marL="40640" marR="40640">
                  <a:defRPr sz="4800">
                    <a:uFill>
                      <a:solidFill>
                        <a:srgbClr val="000000"/>
                      </a:solidFill>
                    </a:uFill>
                    <a:latin typeface="+mn-lt"/>
                    <a:ea typeface="+mn-ea"/>
                    <a:cs typeface="+mn-cs"/>
                    <a:sym typeface="Times New Roman"/>
                  </a:defRPr>
                </a:pPr>
                <a:endParaRPr sz="2400"/>
              </a:p>
            </p:txBody>
          </p:sp>
          <p:sp>
            <p:nvSpPr>
              <p:cNvPr id="1101" name="Rectangle"/>
              <p:cNvSpPr/>
              <p:nvPr/>
            </p:nvSpPr>
            <p:spPr>
              <a:xfrm>
                <a:off x="4056350" y="4165958"/>
                <a:ext cx="219262" cy="548153"/>
              </a:xfrm>
              <a:prstGeom prst="rect">
                <a:avLst/>
              </a:prstGeom>
              <a:solidFill>
                <a:srgbClr val="00D2A9"/>
              </a:solidFill>
              <a:ln w="12700" cap="flat">
                <a:solidFill>
                  <a:srgbClr val="434ED6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marL="40640" marR="40640">
                  <a:defRPr sz="4800">
                    <a:uFill>
                      <a:solidFill>
                        <a:srgbClr val="000000"/>
                      </a:solidFill>
                    </a:uFill>
                    <a:latin typeface="+mn-lt"/>
                    <a:ea typeface="+mn-ea"/>
                    <a:cs typeface="+mn-cs"/>
                    <a:sym typeface="Times New Roman"/>
                  </a:defRPr>
                </a:pPr>
                <a:endParaRPr sz="2400"/>
              </a:p>
            </p:txBody>
          </p:sp>
          <p:sp>
            <p:nvSpPr>
              <p:cNvPr id="1102" name="Line"/>
              <p:cNvSpPr/>
              <p:nvPr/>
            </p:nvSpPr>
            <p:spPr>
              <a:xfrm rot="5400000">
                <a:off x="3234098" y="712505"/>
                <a:ext cx="548153" cy="21926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cubicBezTo>
                      <a:pt x="15635" y="0"/>
                      <a:pt x="10800" y="806"/>
                      <a:pt x="10800" y="1800"/>
                    </a:cubicBezTo>
                    <a:lnTo>
                      <a:pt x="10800" y="9000"/>
                    </a:lnTo>
                    <a:cubicBezTo>
                      <a:pt x="10800" y="9994"/>
                      <a:pt x="5965" y="10800"/>
                      <a:pt x="0" y="10800"/>
                    </a:cubicBezTo>
                    <a:cubicBezTo>
                      <a:pt x="5965" y="10800"/>
                      <a:pt x="10800" y="11606"/>
                      <a:pt x="10800" y="12600"/>
                    </a:cubicBezTo>
                    <a:lnTo>
                      <a:pt x="10800" y="19800"/>
                    </a:lnTo>
                    <a:cubicBezTo>
                      <a:pt x="10800" y="20794"/>
                      <a:pt x="15635" y="21600"/>
                      <a:pt x="21600" y="21600"/>
                    </a:cubicBezTo>
                  </a:path>
                </a:pathLst>
              </a:custGeom>
              <a:noFill/>
              <a:ln w="12700" cap="flat">
                <a:solidFill>
                  <a:srgbClr val="434ED6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marL="40640" marR="40640">
                  <a:defRPr sz="4800">
                    <a:uFill>
                      <a:solidFill>
                        <a:srgbClr val="000000"/>
                      </a:solidFill>
                    </a:uFill>
                    <a:latin typeface="+mn-lt"/>
                    <a:ea typeface="+mn-ea"/>
                    <a:cs typeface="+mn-cs"/>
                    <a:sym typeface="Times New Roman"/>
                  </a:defRPr>
                </a:pPr>
                <a:endParaRPr sz="2400"/>
              </a:p>
            </p:txBody>
          </p:sp>
          <p:sp>
            <p:nvSpPr>
              <p:cNvPr id="1103" name="Line"/>
              <p:cNvSpPr/>
              <p:nvPr/>
            </p:nvSpPr>
            <p:spPr>
              <a:xfrm rot="5400000">
                <a:off x="822228" y="712505"/>
                <a:ext cx="548154" cy="21926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cubicBezTo>
                      <a:pt x="15635" y="0"/>
                      <a:pt x="10800" y="806"/>
                      <a:pt x="10800" y="1800"/>
                    </a:cubicBezTo>
                    <a:lnTo>
                      <a:pt x="10800" y="9000"/>
                    </a:lnTo>
                    <a:cubicBezTo>
                      <a:pt x="10800" y="9994"/>
                      <a:pt x="5965" y="10800"/>
                      <a:pt x="0" y="10800"/>
                    </a:cubicBezTo>
                    <a:cubicBezTo>
                      <a:pt x="5965" y="10800"/>
                      <a:pt x="10800" y="11606"/>
                      <a:pt x="10800" y="12600"/>
                    </a:cubicBezTo>
                    <a:lnTo>
                      <a:pt x="10800" y="19800"/>
                    </a:lnTo>
                    <a:cubicBezTo>
                      <a:pt x="10800" y="20794"/>
                      <a:pt x="15635" y="21600"/>
                      <a:pt x="21600" y="21600"/>
                    </a:cubicBezTo>
                  </a:path>
                </a:pathLst>
              </a:custGeom>
              <a:noFill/>
              <a:ln w="12700" cap="flat">
                <a:solidFill>
                  <a:srgbClr val="FF2C79"/>
                </a:solidFill>
                <a:prstDash val="solid"/>
                <a:round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marL="40640" marR="40640">
                  <a:defRPr sz="4800">
                    <a:uFill>
                      <a:solidFill>
                        <a:srgbClr val="000000"/>
                      </a:solidFill>
                    </a:uFill>
                    <a:latin typeface="+mn-lt"/>
                    <a:ea typeface="+mn-ea"/>
                    <a:cs typeface="+mn-cs"/>
                    <a:sym typeface="Times New Roman"/>
                  </a:defRPr>
                </a:pPr>
                <a:endParaRPr sz="2400"/>
              </a:p>
            </p:txBody>
          </p:sp>
          <p:sp>
            <p:nvSpPr>
              <p:cNvPr id="1104" name="Mistakes"/>
              <p:cNvSpPr txBox="1"/>
              <p:nvPr/>
            </p:nvSpPr>
            <p:spPr>
              <a:xfrm>
                <a:off x="219283" y="877043"/>
                <a:ext cx="1806349" cy="620884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marL="81279" marR="81279" defTabSz="1828800">
                  <a:buClr>
                    <a:srgbClr val="FF2C79"/>
                  </a:buClr>
                  <a:buFont typeface="Times New Roman"/>
                  <a:defRPr sz="2600">
                    <a:solidFill>
                      <a:srgbClr val="FF2C79"/>
                    </a:solidFill>
                    <a:uFill>
                      <a:solidFill>
                        <a:srgbClr val="FF2C79"/>
                      </a:solidFill>
                    </a:uFill>
                    <a:latin typeface="+mn-lt"/>
                    <a:ea typeface="+mn-ea"/>
                    <a:cs typeface="+mn-cs"/>
                    <a:sym typeface="Times New Roman"/>
                  </a:defRPr>
                </a:lvl1pPr>
              </a:lstStyle>
              <a:p>
                <a:r>
                  <a:rPr sz="1300"/>
                  <a:t>Mistakes</a:t>
                </a:r>
              </a:p>
            </p:txBody>
          </p:sp>
          <p:sp>
            <p:nvSpPr>
              <p:cNvPr id="1105" name="Correct"/>
              <p:cNvSpPr txBox="1"/>
              <p:nvPr/>
            </p:nvSpPr>
            <p:spPr>
              <a:xfrm>
                <a:off x="2740784" y="877043"/>
                <a:ext cx="1537840" cy="620884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 marL="81279" marR="81279" defTabSz="1828800">
                  <a:buClr>
                    <a:srgbClr val="434ED6"/>
                  </a:buClr>
                  <a:buFont typeface="Times New Roman"/>
                  <a:defRPr sz="2600">
                    <a:solidFill>
                      <a:srgbClr val="434ED6"/>
                    </a:solidFill>
                    <a:uFill>
                      <a:solidFill>
                        <a:srgbClr val="434ED6"/>
                      </a:solidFill>
                    </a:uFill>
                    <a:latin typeface="+mn-lt"/>
                    <a:ea typeface="+mn-ea"/>
                    <a:cs typeface="+mn-cs"/>
                    <a:sym typeface="Times New Roman"/>
                  </a:defRPr>
                </a:lvl1pPr>
              </a:lstStyle>
              <a:p>
                <a:r>
                  <a:rPr sz="1300"/>
                  <a:t>Correct</a:t>
                </a:r>
              </a:p>
            </p:txBody>
          </p:sp>
        </p:grpSp>
        <p:pic>
          <p:nvPicPr>
            <p:cNvPr id="1107" name="MathTypeImage.pdf" descr="MathTypeImage.pdf"/>
            <p:cNvPicPr>
              <a:picLocks noChangeAspect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>
            <a:xfrm>
              <a:off x="1065654" y="0"/>
              <a:ext cx="3689198" cy="790543"/>
            </a:xfrm>
            <a:prstGeom prst="rect">
              <a:avLst/>
            </a:prstGeom>
            <a:ln w="254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0" grpId="0" animBg="1" advAuto="0"/>
      <p:bldP spid="1031" grpId="0" animBg="1" advAuto="0"/>
      <p:bldP spid="1034" grpId="0" animBg="1" advAuto="0"/>
      <p:bldP spid="1058" grpId="0" animBg="1" advAuto="0"/>
      <p:bldP spid="1087" grpId="0" animBg="1" advAuto="0"/>
      <p:bldP spid="1108" grpId="0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Boosting as gradient descent"/>
          <p:cNvSpPr txBox="1">
            <a:spLocks noGrp="1"/>
          </p:cNvSpPr>
          <p:nvPr>
            <p:ph type="title"/>
          </p:nvPr>
        </p:nvSpPr>
        <p:spPr>
          <a:xfrm>
            <a:off x="2184400" y="50800"/>
            <a:ext cx="7772400" cy="873864"/>
          </a:xfrm>
          <a:prstGeom prst="rect">
            <a:avLst/>
          </a:prstGeom>
        </p:spPr>
        <p:txBody>
          <a:bodyPr/>
          <a:lstStyle/>
          <a:p>
            <a:r>
              <a:t>Boosting as gradient descent</a:t>
            </a:r>
          </a:p>
        </p:txBody>
      </p:sp>
      <p:sp>
        <p:nvSpPr>
          <p:cNvPr id="1111" name="Loss"/>
          <p:cNvSpPr txBox="1"/>
          <p:nvPr/>
        </p:nvSpPr>
        <p:spPr>
          <a:xfrm>
            <a:off x="5730622" y="2735749"/>
            <a:ext cx="889474" cy="47192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marL="81279" marR="81279" defTabSz="1828800">
              <a:buClr>
                <a:srgbClr val="434ED6"/>
              </a:buClr>
              <a:buFont typeface="Times New Roman"/>
              <a:defRPr sz="4800">
                <a:solidFill>
                  <a:srgbClr val="434ED6"/>
                </a:solidFill>
                <a:uFill>
                  <a:solidFill>
                    <a:srgbClr val="434ED6"/>
                  </a:solidFill>
                </a:uFill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r>
              <a:rPr sz="2400"/>
              <a:t>Loss</a:t>
            </a:r>
          </a:p>
        </p:txBody>
      </p:sp>
      <p:grpSp>
        <p:nvGrpSpPr>
          <p:cNvPr id="1129" name="Group"/>
          <p:cNvGrpSpPr/>
          <p:nvPr/>
        </p:nvGrpSpPr>
        <p:grpSpPr>
          <a:xfrm>
            <a:off x="3492500" y="2133600"/>
            <a:ext cx="5281613" cy="4902200"/>
            <a:chOff x="0" y="0"/>
            <a:chExt cx="10563225" cy="9804400"/>
          </a:xfrm>
        </p:grpSpPr>
        <p:sp>
          <p:nvSpPr>
            <p:cNvPr id="1112" name="Correct"/>
            <p:cNvSpPr/>
            <p:nvPr/>
          </p:nvSpPr>
          <p:spPr>
            <a:xfrm>
              <a:off x="6731000" y="8534400"/>
              <a:ext cx="1270000" cy="1270000"/>
            </a:xfrm>
            <a:prstGeom prst="line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>
              <a:lvl1pPr marL="81279" marR="81279" defTabSz="1828800">
                <a:buClr>
                  <a:srgbClr val="434ED6"/>
                </a:buClr>
                <a:buFont typeface="Times New Roman"/>
                <a:defRPr sz="4800">
                  <a:solidFill>
                    <a:srgbClr val="434ED6"/>
                  </a:solidFill>
                  <a:uFill>
                    <a:solidFill>
                      <a:srgbClr val="434ED6"/>
                    </a:solidFill>
                  </a:uFill>
                  <a:latin typeface="+mn-lt"/>
                  <a:ea typeface="+mn-ea"/>
                  <a:cs typeface="+mn-cs"/>
                  <a:sym typeface="Times New Roman"/>
                </a:defRPr>
              </a:lvl1pPr>
            </a:lstStyle>
            <a:p>
              <a:r>
                <a:rPr sz="2400"/>
                <a:t>Correct</a:t>
              </a:r>
            </a:p>
          </p:txBody>
        </p:sp>
        <p:sp>
          <p:nvSpPr>
            <p:cNvPr id="1113" name="Line"/>
            <p:cNvSpPr/>
            <p:nvPr/>
          </p:nvSpPr>
          <p:spPr>
            <a:xfrm flipH="1" flipV="1">
              <a:off x="4521200" y="0"/>
              <a:ext cx="3175" cy="685800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1114" name="Margin"/>
            <p:cNvSpPr/>
            <p:nvPr/>
          </p:nvSpPr>
          <p:spPr>
            <a:xfrm>
              <a:off x="9293225" y="7038975"/>
              <a:ext cx="1270000" cy="1270000"/>
            </a:xfrm>
            <a:prstGeom prst="line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>
              <a:lvl1pPr marL="81279" marR="81279" defTabSz="1828800">
                <a:buClr>
                  <a:srgbClr val="434ED6"/>
                </a:buClr>
                <a:buFont typeface="Times New Roman"/>
                <a:defRPr sz="4800">
                  <a:solidFill>
                    <a:srgbClr val="434ED6"/>
                  </a:solidFill>
                  <a:uFill>
                    <a:solidFill>
                      <a:srgbClr val="434ED6"/>
                    </a:solidFill>
                  </a:uFill>
                  <a:latin typeface="+mn-lt"/>
                  <a:ea typeface="+mn-ea"/>
                  <a:cs typeface="+mn-cs"/>
                  <a:sym typeface="Times New Roman"/>
                </a:defRPr>
              </a:lvl1pPr>
            </a:lstStyle>
            <a:p>
              <a:r>
                <a:rPr sz="2400"/>
                <a:t>Margin</a:t>
              </a:r>
            </a:p>
          </p:txBody>
        </p:sp>
        <p:sp>
          <p:nvSpPr>
            <p:cNvPr id="1115" name="Line"/>
            <p:cNvSpPr/>
            <p:nvPr/>
          </p:nvSpPr>
          <p:spPr>
            <a:xfrm>
              <a:off x="0" y="6927850"/>
              <a:ext cx="10163175" cy="3175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1116" name="Rectangle"/>
            <p:cNvSpPr/>
            <p:nvPr/>
          </p:nvSpPr>
          <p:spPr>
            <a:xfrm>
              <a:off x="1727200" y="6702425"/>
              <a:ext cx="431800" cy="225425"/>
            </a:xfrm>
            <a:prstGeom prst="rect">
              <a:avLst/>
            </a:prstGeom>
            <a:solidFill>
              <a:srgbClr val="00D2A9"/>
            </a:solidFill>
            <a:ln w="12700" cap="flat">
              <a:solidFill>
                <a:srgbClr val="434ED6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40640" marR="40640">
                <a:defRPr sz="4800"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Times New Roman"/>
                </a:defRPr>
              </a:pPr>
              <a:endParaRPr sz="2400"/>
            </a:p>
          </p:txBody>
        </p:sp>
        <p:sp>
          <p:nvSpPr>
            <p:cNvPr id="1117" name="Rectangle"/>
            <p:cNvSpPr/>
            <p:nvPr/>
          </p:nvSpPr>
          <p:spPr>
            <a:xfrm>
              <a:off x="3457575" y="6702425"/>
              <a:ext cx="431800" cy="225425"/>
            </a:xfrm>
            <a:prstGeom prst="rect">
              <a:avLst/>
            </a:prstGeom>
            <a:solidFill>
              <a:srgbClr val="00D2A9"/>
            </a:solidFill>
            <a:ln w="12700" cap="flat">
              <a:solidFill>
                <a:srgbClr val="434ED6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40640" marR="40640">
                <a:defRPr sz="4800"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Times New Roman"/>
                </a:defRPr>
              </a:pPr>
              <a:endParaRPr sz="2400"/>
            </a:p>
          </p:txBody>
        </p:sp>
        <p:sp>
          <p:nvSpPr>
            <p:cNvPr id="1118" name="Rectangle"/>
            <p:cNvSpPr/>
            <p:nvPr/>
          </p:nvSpPr>
          <p:spPr>
            <a:xfrm>
              <a:off x="4540250" y="6369050"/>
              <a:ext cx="431800" cy="558800"/>
            </a:xfrm>
            <a:prstGeom prst="rect">
              <a:avLst/>
            </a:prstGeom>
            <a:solidFill>
              <a:srgbClr val="00D2A9"/>
            </a:solidFill>
            <a:ln w="12700" cap="flat">
              <a:solidFill>
                <a:srgbClr val="434ED6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40640" marR="40640">
                <a:defRPr sz="4800"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Times New Roman"/>
                </a:defRPr>
              </a:pPr>
              <a:endParaRPr sz="2400"/>
            </a:p>
          </p:txBody>
        </p:sp>
        <p:sp>
          <p:nvSpPr>
            <p:cNvPr id="1119" name="Rectangle"/>
            <p:cNvSpPr/>
            <p:nvPr/>
          </p:nvSpPr>
          <p:spPr>
            <a:xfrm>
              <a:off x="4972050" y="5584825"/>
              <a:ext cx="434975" cy="1343025"/>
            </a:xfrm>
            <a:prstGeom prst="rect">
              <a:avLst/>
            </a:prstGeom>
            <a:solidFill>
              <a:srgbClr val="00D2A9"/>
            </a:solidFill>
            <a:ln w="12700" cap="flat">
              <a:solidFill>
                <a:srgbClr val="434ED6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40640" marR="40640">
                <a:defRPr sz="4800"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Times New Roman"/>
                </a:defRPr>
              </a:pPr>
              <a:endParaRPr sz="2400"/>
            </a:p>
          </p:txBody>
        </p:sp>
        <p:sp>
          <p:nvSpPr>
            <p:cNvPr id="1120" name="Rectangle"/>
            <p:cNvSpPr/>
            <p:nvPr/>
          </p:nvSpPr>
          <p:spPr>
            <a:xfrm>
              <a:off x="7566025" y="6702425"/>
              <a:ext cx="434975" cy="225425"/>
            </a:xfrm>
            <a:prstGeom prst="rect">
              <a:avLst/>
            </a:prstGeom>
            <a:solidFill>
              <a:srgbClr val="00D2A9"/>
            </a:solidFill>
            <a:ln w="12700" cap="flat">
              <a:solidFill>
                <a:srgbClr val="434ED6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40640" marR="40640">
                <a:defRPr sz="4800"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Times New Roman"/>
                </a:defRPr>
              </a:pPr>
              <a:endParaRPr sz="2400"/>
            </a:p>
          </p:txBody>
        </p:sp>
        <p:sp>
          <p:nvSpPr>
            <p:cNvPr id="1121" name="Rectangle"/>
            <p:cNvSpPr/>
            <p:nvPr/>
          </p:nvSpPr>
          <p:spPr>
            <a:xfrm>
              <a:off x="5407025" y="6032500"/>
              <a:ext cx="428625" cy="895350"/>
            </a:xfrm>
            <a:prstGeom prst="rect">
              <a:avLst/>
            </a:prstGeom>
            <a:solidFill>
              <a:srgbClr val="00D2A9"/>
            </a:solidFill>
            <a:ln w="12700" cap="flat">
              <a:solidFill>
                <a:srgbClr val="434ED6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40640" marR="40640">
                <a:defRPr sz="4800"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Times New Roman"/>
                </a:defRPr>
              </a:pPr>
              <a:endParaRPr sz="2400"/>
            </a:p>
          </p:txBody>
        </p:sp>
        <p:sp>
          <p:nvSpPr>
            <p:cNvPr id="1122" name="Rectangle"/>
            <p:cNvSpPr/>
            <p:nvPr/>
          </p:nvSpPr>
          <p:spPr>
            <a:xfrm>
              <a:off x="5835650" y="5248275"/>
              <a:ext cx="434975" cy="1679575"/>
            </a:xfrm>
            <a:prstGeom prst="rect">
              <a:avLst/>
            </a:prstGeom>
            <a:solidFill>
              <a:srgbClr val="00D2A9"/>
            </a:solidFill>
            <a:ln w="12700" cap="flat">
              <a:solidFill>
                <a:srgbClr val="434ED6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40640" marR="40640">
                <a:defRPr sz="4800"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Times New Roman"/>
                </a:defRPr>
              </a:pPr>
              <a:endParaRPr sz="2400"/>
            </a:p>
          </p:txBody>
        </p:sp>
        <p:sp>
          <p:nvSpPr>
            <p:cNvPr id="1123" name="Rectangle"/>
            <p:cNvSpPr/>
            <p:nvPr/>
          </p:nvSpPr>
          <p:spPr>
            <a:xfrm>
              <a:off x="6702425" y="6369050"/>
              <a:ext cx="431800" cy="558800"/>
            </a:xfrm>
            <a:prstGeom prst="rect">
              <a:avLst/>
            </a:prstGeom>
            <a:solidFill>
              <a:srgbClr val="00D2A9"/>
            </a:solidFill>
            <a:ln w="12700" cap="flat">
              <a:solidFill>
                <a:srgbClr val="434ED6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40640" marR="40640">
                <a:defRPr sz="4800"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Times New Roman"/>
                </a:defRPr>
              </a:pPr>
              <a:endParaRPr sz="2400"/>
            </a:p>
          </p:txBody>
        </p:sp>
        <p:sp>
          <p:nvSpPr>
            <p:cNvPr id="1124" name="Rectangle"/>
            <p:cNvSpPr/>
            <p:nvPr/>
          </p:nvSpPr>
          <p:spPr>
            <a:xfrm>
              <a:off x="6270625" y="6032500"/>
              <a:ext cx="431800" cy="895350"/>
            </a:xfrm>
            <a:prstGeom prst="rect">
              <a:avLst/>
            </a:prstGeom>
            <a:solidFill>
              <a:srgbClr val="00D2A9"/>
            </a:solidFill>
            <a:ln w="12700" cap="flat">
              <a:solidFill>
                <a:srgbClr val="434ED6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40640" marR="40640">
                <a:defRPr sz="4800"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Times New Roman"/>
                </a:defRPr>
              </a:pPr>
              <a:endParaRPr sz="2400"/>
            </a:p>
          </p:txBody>
        </p:sp>
        <p:sp>
          <p:nvSpPr>
            <p:cNvPr id="1125" name="Rectangle"/>
            <p:cNvSpPr/>
            <p:nvPr/>
          </p:nvSpPr>
          <p:spPr>
            <a:xfrm>
              <a:off x="8001000" y="6369050"/>
              <a:ext cx="431800" cy="558800"/>
            </a:xfrm>
            <a:prstGeom prst="rect">
              <a:avLst/>
            </a:prstGeom>
            <a:solidFill>
              <a:srgbClr val="00D2A9"/>
            </a:solidFill>
            <a:ln w="12700" cap="flat">
              <a:solidFill>
                <a:srgbClr val="434ED6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40640" marR="40640">
                <a:defRPr sz="4800"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Times New Roman"/>
                </a:defRPr>
              </a:pPr>
              <a:endParaRPr sz="2400"/>
            </a:p>
          </p:txBody>
        </p:sp>
        <p:sp>
          <p:nvSpPr>
            <p:cNvPr id="1126" name="Line"/>
            <p:cNvSpPr/>
            <p:nvPr/>
          </p:nvSpPr>
          <p:spPr>
            <a:xfrm rot="5400000" flipH="1">
              <a:off x="6591276" y="5492567"/>
              <a:ext cx="558801" cy="4324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5635" y="0"/>
                    <a:pt x="10800" y="806"/>
                    <a:pt x="10800" y="1800"/>
                  </a:cubicBezTo>
                  <a:lnTo>
                    <a:pt x="10800" y="9000"/>
                  </a:lnTo>
                  <a:cubicBezTo>
                    <a:pt x="10800" y="9994"/>
                    <a:pt x="5965" y="10800"/>
                    <a:pt x="0" y="10800"/>
                  </a:cubicBezTo>
                  <a:cubicBezTo>
                    <a:pt x="5965" y="10800"/>
                    <a:pt x="10800" y="11606"/>
                    <a:pt x="10800" y="12600"/>
                  </a:cubicBezTo>
                  <a:lnTo>
                    <a:pt x="10800" y="19800"/>
                  </a:lnTo>
                  <a:cubicBezTo>
                    <a:pt x="10800" y="20794"/>
                    <a:pt x="15635" y="21600"/>
                    <a:pt x="21600" y="21600"/>
                  </a:cubicBezTo>
                </a:path>
              </a:pathLst>
            </a:custGeom>
            <a:noFill/>
            <a:ln w="12700" cap="flat">
              <a:solidFill>
                <a:srgbClr val="434ED6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40640" marR="40640">
                <a:defRPr sz="4800"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Times New Roman"/>
                </a:defRPr>
              </a:pPr>
              <a:endParaRPr sz="2400"/>
            </a:p>
          </p:txBody>
        </p:sp>
        <p:sp>
          <p:nvSpPr>
            <p:cNvPr id="1127" name="Line"/>
            <p:cNvSpPr/>
            <p:nvPr/>
          </p:nvSpPr>
          <p:spPr>
            <a:xfrm rot="5400000" flipH="1">
              <a:off x="2006576" y="5156017"/>
              <a:ext cx="558801" cy="4324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5635" y="0"/>
                    <a:pt x="10800" y="806"/>
                    <a:pt x="10800" y="1800"/>
                  </a:cubicBezTo>
                  <a:lnTo>
                    <a:pt x="10800" y="9000"/>
                  </a:lnTo>
                  <a:cubicBezTo>
                    <a:pt x="10800" y="9994"/>
                    <a:pt x="5965" y="10800"/>
                    <a:pt x="0" y="10800"/>
                  </a:cubicBezTo>
                  <a:cubicBezTo>
                    <a:pt x="5965" y="10800"/>
                    <a:pt x="10800" y="11606"/>
                    <a:pt x="10800" y="12600"/>
                  </a:cubicBezTo>
                  <a:lnTo>
                    <a:pt x="10800" y="19800"/>
                  </a:lnTo>
                  <a:cubicBezTo>
                    <a:pt x="10800" y="20794"/>
                    <a:pt x="15635" y="21600"/>
                    <a:pt x="21600" y="21600"/>
                  </a:cubicBezTo>
                </a:path>
              </a:pathLst>
            </a:custGeom>
            <a:noFill/>
            <a:ln w="12700" cap="flat">
              <a:solidFill>
                <a:srgbClr val="FF2C79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40640" marR="40640">
                <a:defRPr sz="4800"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Times New Roman"/>
                </a:defRPr>
              </a:pPr>
              <a:endParaRPr sz="2400"/>
            </a:p>
          </p:txBody>
        </p:sp>
        <p:sp>
          <p:nvSpPr>
            <p:cNvPr id="1128" name="Mistakes"/>
            <p:cNvSpPr/>
            <p:nvPr/>
          </p:nvSpPr>
          <p:spPr>
            <a:xfrm>
              <a:off x="1362075" y="7712075"/>
              <a:ext cx="1270000" cy="1270000"/>
            </a:xfrm>
            <a:prstGeom prst="line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>
              <a:lvl1pPr marL="81279" marR="81279" defTabSz="1828800">
                <a:buClr>
                  <a:srgbClr val="FF2C79"/>
                </a:buClr>
                <a:buFont typeface="Times New Roman"/>
                <a:defRPr sz="4800">
                  <a:solidFill>
                    <a:srgbClr val="FF2C79"/>
                  </a:solidFill>
                  <a:uFill>
                    <a:solidFill>
                      <a:srgbClr val="FF2C79"/>
                    </a:solidFill>
                  </a:uFill>
                  <a:latin typeface="+mn-lt"/>
                  <a:ea typeface="+mn-ea"/>
                  <a:cs typeface="+mn-cs"/>
                  <a:sym typeface="Times New Roman"/>
                </a:defRPr>
              </a:lvl1pPr>
            </a:lstStyle>
            <a:p>
              <a:r>
                <a:rPr sz="2400"/>
                <a:t>Mistakes</a:t>
              </a:r>
            </a:p>
          </p:txBody>
        </p:sp>
      </p:grpSp>
      <p:grpSp>
        <p:nvGrpSpPr>
          <p:cNvPr id="1134" name="Group"/>
          <p:cNvGrpSpPr/>
          <p:nvPr/>
        </p:nvGrpSpPr>
        <p:grpSpPr>
          <a:xfrm>
            <a:off x="1974850" y="4108450"/>
            <a:ext cx="6235700" cy="1500188"/>
            <a:chOff x="0" y="0"/>
            <a:chExt cx="12471400" cy="3000375"/>
          </a:xfrm>
        </p:grpSpPr>
        <p:sp>
          <p:nvSpPr>
            <p:cNvPr id="1130" name="Line"/>
            <p:cNvSpPr/>
            <p:nvPr/>
          </p:nvSpPr>
          <p:spPr>
            <a:xfrm>
              <a:off x="7581900" y="2997200"/>
              <a:ext cx="4889500" cy="3175"/>
            </a:xfrm>
            <a:prstGeom prst="line">
              <a:avLst/>
            </a:prstGeom>
            <a:noFill/>
            <a:ln w="50800" cap="flat">
              <a:solidFill>
                <a:srgbClr val="FF2C79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1131" name="Line"/>
            <p:cNvSpPr/>
            <p:nvPr/>
          </p:nvSpPr>
          <p:spPr>
            <a:xfrm flipV="1">
              <a:off x="7556500" y="530225"/>
              <a:ext cx="3175" cy="2460625"/>
            </a:xfrm>
            <a:prstGeom prst="line">
              <a:avLst/>
            </a:prstGeom>
            <a:noFill/>
            <a:ln w="50800" cap="flat">
              <a:solidFill>
                <a:srgbClr val="FF2C79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1132" name="Line"/>
            <p:cNvSpPr/>
            <p:nvPr/>
          </p:nvSpPr>
          <p:spPr>
            <a:xfrm>
              <a:off x="2387600" y="520700"/>
              <a:ext cx="5181600" cy="3175"/>
            </a:xfrm>
            <a:prstGeom prst="line">
              <a:avLst/>
            </a:prstGeom>
            <a:noFill/>
            <a:ln w="50800" cap="flat">
              <a:solidFill>
                <a:srgbClr val="FF2C79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1133" name="0-1 loss"/>
            <p:cNvSpPr/>
            <p:nvPr/>
          </p:nvSpPr>
          <p:spPr>
            <a:xfrm>
              <a:off x="0" y="0"/>
              <a:ext cx="1270000" cy="1270000"/>
            </a:xfrm>
            <a:prstGeom prst="line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>
              <a:lvl1pPr marL="81279" marR="81279" defTabSz="1828800">
                <a:buClr>
                  <a:srgbClr val="FF2600"/>
                </a:buClr>
                <a:buFont typeface="Times New Roman"/>
                <a:defRPr sz="4800">
                  <a:solidFill>
                    <a:srgbClr val="FF2600"/>
                  </a:solidFill>
                  <a:uFill>
                    <a:solidFill>
                      <a:srgbClr val="FF2600"/>
                    </a:solidFill>
                  </a:uFill>
                  <a:latin typeface="+mn-lt"/>
                  <a:ea typeface="+mn-ea"/>
                  <a:cs typeface="+mn-cs"/>
                  <a:sym typeface="Times New Roman"/>
                </a:defRPr>
              </a:lvl1pPr>
            </a:lstStyle>
            <a:p>
              <a:r>
                <a:rPr sz="2400"/>
                <a:t>0-1 loss</a:t>
              </a:r>
            </a:p>
          </p:txBody>
        </p:sp>
      </p:grpSp>
      <p:grpSp>
        <p:nvGrpSpPr>
          <p:cNvPr id="1138" name="Group"/>
          <p:cNvGrpSpPr/>
          <p:nvPr/>
        </p:nvGrpSpPr>
        <p:grpSpPr>
          <a:xfrm>
            <a:off x="4775200" y="1519406"/>
            <a:ext cx="4494214" cy="4074946"/>
            <a:chOff x="0" y="0"/>
            <a:chExt cx="8988425" cy="8149889"/>
          </a:xfrm>
        </p:grpSpPr>
        <p:sp>
          <p:nvSpPr>
            <p:cNvPr id="1135" name="Line"/>
            <p:cNvSpPr/>
            <p:nvPr/>
          </p:nvSpPr>
          <p:spPr>
            <a:xfrm flipH="1">
              <a:off x="457200" y="1063288"/>
              <a:ext cx="8531225" cy="7086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1654" y="21344"/>
                    <a:pt x="7132" y="21209"/>
                    <a:pt x="9989" y="20065"/>
                  </a:cubicBezTo>
                  <a:cubicBezTo>
                    <a:pt x="12846" y="18921"/>
                    <a:pt x="15383" y="16740"/>
                    <a:pt x="17154" y="14722"/>
                  </a:cubicBezTo>
                  <a:cubicBezTo>
                    <a:pt x="18926" y="12704"/>
                    <a:pt x="19868" y="10409"/>
                    <a:pt x="20606" y="7958"/>
                  </a:cubicBezTo>
                  <a:cubicBezTo>
                    <a:pt x="21345" y="5507"/>
                    <a:pt x="21391" y="1656"/>
                    <a:pt x="21600" y="0"/>
                  </a:cubicBezTo>
                </a:path>
              </a:pathLst>
            </a:custGeom>
            <a:noFill/>
            <a:ln w="50800" cap="flat">
              <a:solidFill>
                <a:srgbClr val="434ED6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40640" marR="40640">
                <a:defRPr sz="4800"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Times New Roman"/>
                </a:defRPr>
              </a:pPr>
              <a:endParaRPr sz="2400"/>
            </a:p>
          </p:txBody>
        </p:sp>
        <p:sp>
          <p:nvSpPr>
            <p:cNvPr id="1136" name="Adaboost :"/>
            <p:cNvSpPr txBox="1"/>
            <p:nvPr/>
          </p:nvSpPr>
          <p:spPr>
            <a:xfrm>
              <a:off x="0" y="148888"/>
              <a:ext cx="3389645" cy="943848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>
              <a:lvl1pPr marL="81279" marR="81279" defTabSz="1828800">
                <a:buClr>
                  <a:srgbClr val="434ED6"/>
                </a:buClr>
                <a:buFont typeface="Times New Roman"/>
                <a:defRPr sz="4800">
                  <a:solidFill>
                    <a:srgbClr val="434ED6"/>
                  </a:solidFill>
                  <a:uFill>
                    <a:solidFill>
                      <a:srgbClr val="434ED6"/>
                    </a:solidFill>
                  </a:uFill>
                  <a:latin typeface="+mn-lt"/>
                  <a:ea typeface="+mn-ea"/>
                  <a:cs typeface="+mn-cs"/>
                  <a:sym typeface="Times New Roman"/>
                </a:defRPr>
              </a:lvl1pPr>
            </a:lstStyle>
            <a:p>
              <a:r>
                <a:rPr sz="2400"/>
                <a:t>Adaboost :</a:t>
              </a:r>
            </a:p>
          </p:txBody>
        </p:sp>
        <p:pic>
          <p:nvPicPr>
            <p:cNvPr id="1137" name="MathTypeImage.pdf" descr="MathTypeImage.pdf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3142674" y="0"/>
              <a:ext cx="1956713" cy="863256"/>
            </a:xfrm>
            <a:prstGeom prst="rect">
              <a:avLst/>
            </a:prstGeom>
            <a:ln w="254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1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4" grpId="0" animBg="1" advAuto="0"/>
      <p:bldP spid="1138" grpId="0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Adaboost as gradient descent"/>
          <p:cNvSpPr txBox="1">
            <a:spLocks noGrp="1"/>
          </p:cNvSpPr>
          <p:nvPr>
            <p:ph type="title"/>
          </p:nvPr>
        </p:nvSpPr>
        <p:spPr>
          <a:xfrm>
            <a:off x="2209800" y="50800"/>
            <a:ext cx="7772400" cy="873864"/>
          </a:xfrm>
          <a:prstGeom prst="rect">
            <a:avLst/>
          </a:prstGeom>
        </p:spPr>
        <p:txBody>
          <a:bodyPr/>
          <a:lstStyle/>
          <a:p>
            <a:r>
              <a:t>Adaboost as gradient descent</a:t>
            </a:r>
          </a:p>
        </p:txBody>
      </p:sp>
      <p:grpSp>
        <p:nvGrpSpPr>
          <p:cNvPr id="1160" name="Group"/>
          <p:cNvGrpSpPr/>
          <p:nvPr/>
        </p:nvGrpSpPr>
        <p:grpSpPr>
          <a:xfrm>
            <a:off x="3492500" y="2133600"/>
            <a:ext cx="5281613" cy="4902200"/>
            <a:chOff x="0" y="0"/>
            <a:chExt cx="10563225" cy="9804400"/>
          </a:xfrm>
        </p:grpSpPr>
        <p:sp>
          <p:nvSpPr>
            <p:cNvPr id="1143" name="Correct"/>
            <p:cNvSpPr/>
            <p:nvPr/>
          </p:nvSpPr>
          <p:spPr>
            <a:xfrm>
              <a:off x="6731000" y="8534400"/>
              <a:ext cx="1270000" cy="1270000"/>
            </a:xfrm>
            <a:prstGeom prst="line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>
              <a:lvl1pPr marL="81279" marR="81279" defTabSz="1828800">
                <a:buClr>
                  <a:srgbClr val="434ED6"/>
                </a:buClr>
                <a:buFont typeface="Times New Roman"/>
                <a:defRPr sz="4800">
                  <a:solidFill>
                    <a:srgbClr val="434ED6"/>
                  </a:solidFill>
                  <a:uFill>
                    <a:solidFill>
                      <a:srgbClr val="434ED6"/>
                    </a:solidFill>
                  </a:uFill>
                  <a:latin typeface="+mn-lt"/>
                  <a:ea typeface="+mn-ea"/>
                  <a:cs typeface="+mn-cs"/>
                  <a:sym typeface="Times New Roman"/>
                </a:defRPr>
              </a:lvl1pPr>
            </a:lstStyle>
            <a:p>
              <a:r>
                <a:rPr sz="2400"/>
                <a:t>Correct</a:t>
              </a:r>
            </a:p>
          </p:txBody>
        </p:sp>
        <p:sp>
          <p:nvSpPr>
            <p:cNvPr id="1144" name="Line"/>
            <p:cNvSpPr/>
            <p:nvPr/>
          </p:nvSpPr>
          <p:spPr>
            <a:xfrm flipH="1" flipV="1">
              <a:off x="4521200" y="0"/>
              <a:ext cx="3175" cy="685800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1145" name="Margin"/>
            <p:cNvSpPr/>
            <p:nvPr/>
          </p:nvSpPr>
          <p:spPr>
            <a:xfrm>
              <a:off x="9293225" y="7038975"/>
              <a:ext cx="1270000" cy="1270000"/>
            </a:xfrm>
            <a:prstGeom prst="line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>
              <a:lvl1pPr marL="81279" marR="81279" defTabSz="1828800">
                <a:buClr>
                  <a:srgbClr val="434ED6"/>
                </a:buClr>
                <a:buFont typeface="Times New Roman"/>
                <a:defRPr sz="4800">
                  <a:solidFill>
                    <a:srgbClr val="434ED6"/>
                  </a:solidFill>
                  <a:uFill>
                    <a:solidFill>
                      <a:srgbClr val="434ED6"/>
                    </a:solidFill>
                  </a:uFill>
                  <a:latin typeface="+mn-lt"/>
                  <a:ea typeface="+mn-ea"/>
                  <a:cs typeface="+mn-cs"/>
                  <a:sym typeface="Times New Roman"/>
                </a:defRPr>
              </a:lvl1pPr>
            </a:lstStyle>
            <a:p>
              <a:r>
                <a:rPr sz="2400"/>
                <a:t>Margin</a:t>
              </a:r>
            </a:p>
          </p:txBody>
        </p:sp>
        <p:sp>
          <p:nvSpPr>
            <p:cNvPr id="1146" name="Line"/>
            <p:cNvSpPr/>
            <p:nvPr/>
          </p:nvSpPr>
          <p:spPr>
            <a:xfrm>
              <a:off x="0" y="6927850"/>
              <a:ext cx="10163175" cy="3175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1147" name="Rectangle"/>
            <p:cNvSpPr/>
            <p:nvPr/>
          </p:nvSpPr>
          <p:spPr>
            <a:xfrm>
              <a:off x="1727200" y="6702425"/>
              <a:ext cx="431800" cy="225425"/>
            </a:xfrm>
            <a:prstGeom prst="rect">
              <a:avLst/>
            </a:prstGeom>
            <a:solidFill>
              <a:srgbClr val="00D2A9"/>
            </a:solidFill>
            <a:ln w="12700" cap="flat">
              <a:solidFill>
                <a:srgbClr val="434ED6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40640" marR="40640">
                <a:defRPr sz="4800"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Times New Roman"/>
                </a:defRPr>
              </a:pPr>
              <a:endParaRPr sz="2400"/>
            </a:p>
          </p:txBody>
        </p:sp>
        <p:sp>
          <p:nvSpPr>
            <p:cNvPr id="1148" name="Rectangle"/>
            <p:cNvSpPr/>
            <p:nvPr/>
          </p:nvSpPr>
          <p:spPr>
            <a:xfrm>
              <a:off x="3457575" y="6702425"/>
              <a:ext cx="431800" cy="225425"/>
            </a:xfrm>
            <a:prstGeom prst="rect">
              <a:avLst/>
            </a:prstGeom>
            <a:solidFill>
              <a:srgbClr val="00D2A9"/>
            </a:solidFill>
            <a:ln w="12700" cap="flat">
              <a:solidFill>
                <a:srgbClr val="434ED6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40640" marR="40640">
                <a:defRPr sz="4800"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Times New Roman"/>
                </a:defRPr>
              </a:pPr>
              <a:endParaRPr sz="2400"/>
            </a:p>
          </p:txBody>
        </p:sp>
        <p:sp>
          <p:nvSpPr>
            <p:cNvPr id="1149" name="Rectangle"/>
            <p:cNvSpPr/>
            <p:nvPr/>
          </p:nvSpPr>
          <p:spPr>
            <a:xfrm>
              <a:off x="4540250" y="6369050"/>
              <a:ext cx="431800" cy="558800"/>
            </a:xfrm>
            <a:prstGeom prst="rect">
              <a:avLst/>
            </a:prstGeom>
            <a:solidFill>
              <a:srgbClr val="00D2A9"/>
            </a:solidFill>
            <a:ln w="12700" cap="flat">
              <a:solidFill>
                <a:srgbClr val="434ED6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40640" marR="40640">
                <a:defRPr sz="4800"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Times New Roman"/>
                </a:defRPr>
              </a:pPr>
              <a:endParaRPr sz="2400"/>
            </a:p>
          </p:txBody>
        </p:sp>
        <p:sp>
          <p:nvSpPr>
            <p:cNvPr id="1150" name="Rectangle"/>
            <p:cNvSpPr/>
            <p:nvPr/>
          </p:nvSpPr>
          <p:spPr>
            <a:xfrm>
              <a:off x="4972050" y="5584825"/>
              <a:ext cx="434975" cy="1343025"/>
            </a:xfrm>
            <a:prstGeom prst="rect">
              <a:avLst/>
            </a:prstGeom>
            <a:solidFill>
              <a:srgbClr val="00D2A9"/>
            </a:solidFill>
            <a:ln w="12700" cap="flat">
              <a:solidFill>
                <a:srgbClr val="434ED6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40640" marR="40640">
                <a:defRPr sz="4800"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Times New Roman"/>
                </a:defRPr>
              </a:pPr>
              <a:endParaRPr sz="2400"/>
            </a:p>
          </p:txBody>
        </p:sp>
        <p:sp>
          <p:nvSpPr>
            <p:cNvPr id="1151" name="Rectangle"/>
            <p:cNvSpPr/>
            <p:nvPr/>
          </p:nvSpPr>
          <p:spPr>
            <a:xfrm>
              <a:off x="7566025" y="6702425"/>
              <a:ext cx="434975" cy="225425"/>
            </a:xfrm>
            <a:prstGeom prst="rect">
              <a:avLst/>
            </a:prstGeom>
            <a:solidFill>
              <a:srgbClr val="00D2A9"/>
            </a:solidFill>
            <a:ln w="12700" cap="flat">
              <a:solidFill>
                <a:srgbClr val="434ED6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40640" marR="40640">
                <a:defRPr sz="4800"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Times New Roman"/>
                </a:defRPr>
              </a:pPr>
              <a:endParaRPr sz="2400"/>
            </a:p>
          </p:txBody>
        </p:sp>
        <p:sp>
          <p:nvSpPr>
            <p:cNvPr id="1152" name="Rectangle"/>
            <p:cNvSpPr/>
            <p:nvPr/>
          </p:nvSpPr>
          <p:spPr>
            <a:xfrm>
              <a:off x="5407025" y="6032500"/>
              <a:ext cx="428625" cy="895350"/>
            </a:xfrm>
            <a:prstGeom prst="rect">
              <a:avLst/>
            </a:prstGeom>
            <a:solidFill>
              <a:srgbClr val="00D2A9"/>
            </a:solidFill>
            <a:ln w="12700" cap="flat">
              <a:solidFill>
                <a:srgbClr val="434ED6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40640" marR="40640">
                <a:defRPr sz="4800"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Times New Roman"/>
                </a:defRPr>
              </a:pPr>
              <a:endParaRPr sz="2400"/>
            </a:p>
          </p:txBody>
        </p:sp>
        <p:sp>
          <p:nvSpPr>
            <p:cNvPr id="1153" name="Rectangle"/>
            <p:cNvSpPr/>
            <p:nvPr/>
          </p:nvSpPr>
          <p:spPr>
            <a:xfrm>
              <a:off x="5835650" y="5248275"/>
              <a:ext cx="434975" cy="1679575"/>
            </a:xfrm>
            <a:prstGeom prst="rect">
              <a:avLst/>
            </a:prstGeom>
            <a:solidFill>
              <a:srgbClr val="00D2A9"/>
            </a:solidFill>
            <a:ln w="12700" cap="flat">
              <a:solidFill>
                <a:srgbClr val="434ED6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40640" marR="40640">
                <a:defRPr sz="4800"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Times New Roman"/>
                </a:defRPr>
              </a:pPr>
              <a:endParaRPr sz="2400"/>
            </a:p>
          </p:txBody>
        </p:sp>
        <p:sp>
          <p:nvSpPr>
            <p:cNvPr id="1154" name="Rectangle"/>
            <p:cNvSpPr/>
            <p:nvPr/>
          </p:nvSpPr>
          <p:spPr>
            <a:xfrm>
              <a:off x="6702425" y="6369050"/>
              <a:ext cx="431800" cy="558800"/>
            </a:xfrm>
            <a:prstGeom prst="rect">
              <a:avLst/>
            </a:prstGeom>
            <a:solidFill>
              <a:srgbClr val="00D2A9"/>
            </a:solidFill>
            <a:ln w="12700" cap="flat">
              <a:solidFill>
                <a:srgbClr val="434ED6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40640" marR="40640">
                <a:defRPr sz="4800"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Times New Roman"/>
                </a:defRPr>
              </a:pPr>
              <a:endParaRPr sz="2400"/>
            </a:p>
          </p:txBody>
        </p:sp>
        <p:sp>
          <p:nvSpPr>
            <p:cNvPr id="1155" name="Rectangle"/>
            <p:cNvSpPr/>
            <p:nvPr/>
          </p:nvSpPr>
          <p:spPr>
            <a:xfrm>
              <a:off x="6270625" y="6032500"/>
              <a:ext cx="431800" cy="895350"/>
            </a:xfrm>
            <a:prstGeom prst="rect">
              <a:avLst/>
            </a:prstGeom>
            <a:solidFill>
              <a:srgbClr val="00D2A9"/>
            </a:solidFill>
            <a:ln w="12700" cap="flat">
              <a:solidFill>
                <a:srgbClr val="434ED6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40640" marR="40640">
                <a:defRPr sz="4800"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Times New Roman"/>
                </a:defRPr>
              </a:pPr>
              <a:endParaRPr sz="2400"/>
            </a:p>
          </p:txBody>
        </p:sp>
        <p:sp>
          <p:nvSpPr>
            <p:cNvPr id="1156" name="Rectangle"/>
            <p:cNvSpPr/>
            <p:nvPr/>
          </p:nvSpPr>
          <p:spPr>
            <a:xfrm>
              <a:off x="8001000" y="6369050"/>
              <a:ext cx="431800" cy="558800"/>
            </a:xfrm>
            <a:prstGeom prst="rect">
              <a:avLst/>
            </a:prstGeom>
            <a:solidFill>
              <a:srgbClr val="00D2A9"/>
            </a:solidFill>
            <a:ln w="12700" cap="flat">
              <a:solidFill>
                <a:srgbClr val="434ED6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40640" marR="40640">
                <a:defRPr sz="4800"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Times New Roman"/>
                </a:defRPr>
              </a:pPr>
              <a:endParaRPr sz="2400"/>
            </a:p>
          </p:txBody>
        </p:sp>
        <p:sp>
          <p:nvSpPr>
            <p:cNvPr id="1157" name="Line"/>
            <p:cNvSpPr/>
            <p:nvPr/>
          </p:nvSpPr>
          <p:spPr>
            <a:xfrm rot="5400000" flipH="1">
              <a:off x="6591276" y="5492567"/>
              <a:ext cx="558801" cy="4324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5635" y="0"/>
                    <a:pt x="10800" y="806"/>
                    <a:pt x="10800" y="1800"/>
                  </a:cubicBezTo>
                  <a:lnTo>
                    <a:pt x="10800" y="9000"/>
                  </a:lnTo>
                  <a:cubicBezTo>
                    <a:pt x="10800" y="9994"/>
                    <a:pt x="5965" y="10800"/>
                    <a:pt x="0" y="10800"/>
                  </a:cubicBezTo>
                  <a:cubicBezTo>
                    <a:pt x="5965" y="10800"/>
                    <a:pt x="10800" y="11606"/>
                    <a:pt x="10800" y="12600"/>
                  </a:cubicBezTo>
                  <a:lnTo>
                    <a:pt x="10800" y="19800"/>
                  </a:lnTo>
                  <a:cubicBezTo>
                    <a:pt x="10800" y="20794"/>
                    <a:pt x="15635" y="21600"/>
                    <a:pt x="21600" y="21600"/>
                  </a:cubicBezTo>
                </a:path>
              </a:pathLst>
            </a:custGeom>
            <a:noFill/>
            <a:ln w="12700" cap="flat">
              <a:solidFill>
                <a:srgbClr val="434ED6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40640" marR="40640">
                <a:defRPr sz="4800"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Times New Roman"/>
                </a:defRPr>
              </a:pPr>
              <a:endParaRPr sz="2400"/>
            </a:p>
          </p:txBody>
        </p:sp>
        <p:sp>
          <p:nvSpPr>
            <p:cNvPr id="1158" name="Line"/>
            <p:cNvSpPr/>
            <p:nvPr/>
          </p:nvSpPr>
          <p:spPr>
            <a:xfrm rot="5400000" flipH="1">
              <a:off x="2006576" y="5156017"/>
              <a:ext cx="558801" cy="4324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5635" y="0"/>
                    <a:pt x="10800" y="806"/>
                    <a:pt x="10800" y="1800"/>
                  </a:cubicBezTo>
                  <a:lnTo>
                    <a:pt x="10800" y="9000"/>
                  </a:lnTo>
                  <a:cubicBezTo>
                    <a:pt x="10800" y="9994"/>
                    <a:pt x="5965" y="10800"/>
                    <a:pt x="0" y="10800"/>
                  </a:cubicBezTo>
                  <a:cubicBezTo>
                    <a:pt x="5965" y="10800"/>
                    <a:pt x="10800" y="11606"/>
                    <a:pt x="10800" y="12600"/>
                  </a:cubicBezTo>
                  <a:lnTo>
                    <a:pt x="10800" y="19800"/>
                  </a:lnTo>
                  <a:cubicBezTo>
                    <a:pt x="10800" y="20794"/>
                    <a:pt x="15635" y="21600"/>
                    <a:pt x="21600" y="21600"/>
                  </a:cubicBezTo>
                </a:path>
              </a:pathLst>
            </a:custGeom>
            <a:noFill/>
            <a:ln w="12700" cap="flat">
              <a:solidFill>
                <a:srgbClr val="FF2C79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40640" marR="40640">
                <a:defRPr sz="4800"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Times New Roman"/>
                </a:defRPr>
              </a:pPr>
              <a:endParaRPr sz="2400"/>
            </a:p>
          </p:txBody>
        </p:sp>
        <p:sp>
          <p:nvSpPr>
            <p:cNvPr id="1159" name="Mistakes"/>
            <p:cNvSpPr/>
            <p:nvPr/>
          </p:nvSpPr>
          <p:spPr>
            <a:xfrm>
              <a:off x="1362075" y="7712075"/>
              <a:ext cx="1270000" cy="1270000"/>
            </a:xfrm>
            <a:prstGeom prst="line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>
              <a:lvl1pPr marL="81279" marR="81279" defTabSz="1828800">
                <a:buClr>
                  <a:srgbClr val="FF2C79"/>
                </a:buClr>
                <a:buFont typeface="Times New Roman"/>
                <a:defRPr sz="4800">
                  <a:solidFill>
                    <a:srgbClr val="FF2C79"/>
                  </a:solidFill>
                  <a:uFill>
                    <a:solidFill>
                      <a:srgbClr val="FF2C79"/>
                    </a:solidFill>
                  </a:uFill>
                  <a:latin typeface="+mn-lt"/>
                  <a:ea typeface="+mn-ea"/>
                  <a:cs typeface="+mn-cs"/>
                  <a:sym typeface="Times New Roman"/>
                </a:defRPr>
              </a:lvl1pPr>
            </a:lstStyle>
            <a:p>
              <a:r>
                <a:rPr sz="2400"/>
                <a:t>Mistakes</a:t>
              </a:r>
            </a:p>
          </p:txBody>
        </p:sp>
      </p:grpSp>
      <p:grpSp>
        <p:nvGrpSpPr>
          <p:cNvPr id="1165" name="Group"/>
          <p:cNvGrpSpPr/>
          <p:nvPr/>
        </p:nvGrpSpPr>
        <p:grpSpPr>
          <a:xfrm>
            <a:off x="1974850" y="4108450"/>
            <a:ext cx="6235700" cy="1500188"/>
            <a:chOff x="0" y="0"/>
            <a:chExt cx="12471400" cy="3000375"/>
          </a:xfrm>
        </p:grpSpPr>
        <p:sp>
          <p:nvSpPr>
            <p:cNvPr id="1161" name="Line"/>
            <p:cNvSpPr/>
            <p:nvPr/>
          </p:nvSpPr>
          <p:spPr>
            <a:xfrm>
              <a:off x="7581900" y="2997200"/>
              <a:ext cx="4889500" cy="3175"/>
            </a:xfrm>
            <a:prstGeom prst="line">
              <a:avLst/>
            </a:prstGeom>
            <a:noFill/>
            <a:ln w="50800" cap="flat">
              <a:solidFill>
                <a:srgbClr val="FF2C79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1162" name="Line"/>
            <p:cNvSpPr/>
            <p:nvPr/>
          </p:nvSpPr>
          <p:spPr>
            <a:xfrm flipV="1">
              <a:off x="7556500" y="530225"/>
              <a:ext cx="3175" cy="2460625"/>
            </a:xfrm>
            <a:prstGeom prst="line">
              <a:avLst/>
            </a:prstGeom>
            <a:noFill/>
            <a:ln w="50800" cap="flat">
              <a:solidFill>
                <a:srgbClr val="FF2C79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1163" name="Line"/>
            <p:cNvSpPr/>
            <p:nvPr/>
          </p:nvSpPr>
          <p:spPr>
            <a:xfrm>
              <a:off x="2387600" y="520700"/>
              <a:ext cx="5181600" cy="3175"/>
            </a:xfrm>
            <a:prstGeom prst="line">
              <a:avLst/>
            </a:prstGeom>
            <a:noFill/>
            <a:ln w="50800" cap="flat">
              <a:solidFill>
                <a:srgbClr val="FF2C79"/>
              </a:solidFill>
              <a:prstDash val="solid"/>
              <a:round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1164" name="0-1 loss"/>
            <p:cNvSpPr/>
            <p:nvPr/>
          </p:nvSpPr>
          <p:spPr>
            <a:xfrm>
              <a:off x="0" y="0"/>
              <a:ext cx="1270000" cy="1270000"/>
            </a:xfrm>
            <a:prstGeom prst="line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>
              <a:lvl1pPr marL="81279" marR="81279" defTabSz="1828800">
                <a:buClr>
                  <a:srgbClr val="FF2600"/>
                </a:buClr>
                <a:buFont typeface="Times New Roman"/>
                <a:defRPr sz="4800">
                  <a:solidFill>
                    <a:srgbClr val="FF2600"/>
                  </a:solidFill>
                  <a:uFill>
                    <a:solidFill>
                      <a:srgbClr val="FF2600"/>
                    </a:solidFill>
                  </a:uFill>
                  <a:latin typeface="+mn-lt"/>
                  <a:ea typeface="+mn-ea"/>
                  <a:cs typeface="+mn-cs"/>
                  <a:sym typeface="Times New Roman"/>
                </a:defRPr>
              </a:lvl1pPr>
            </a:lstStyle>
            <a:p>
              <a:r>
                <a:rPr sz="2400"/>
                <a:t>0-1 loss</a:t>
              </a:r>
            </a:p>
          </p:txBody>
        </p:sp>
      </p:grpSp>
      <p:sp>
        <p:nvSpPr>
          <p:cNvPr id="1166" name="Line"/>
          <p:cNvSpPr/>
          <p:nvPr/>
        </p:nvSpPr>
        <p:spPr>
          <a:xfrm flipH="1">
            <a:off x="5003800" y="2051050"/>
            <a:ext cx="4265613" cy="35433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1654" y="21344"/>
                  <a:pt x="7132" y="21209"/>
                  <a:pt x="9989" y="20065"/>
                </a:cubicBezTo>
                <a:cubicBezTo>
                  <a:pt x="12846" y="18921"/>
                  <a:pt x="15383" y="16740"/>
                  <a:pt x="17154" y="14722"/>
                </a:cubicBezTo>
                <a:cubicBezTo>
                  <a:pt x="18926" y="12704"/>
                  <a:pt x="19868" y="10409"/>
                  <a:pt x="20606" y="7958"/>
                </a:cubicBezTo>
                <a:cubicBezTo>
                  <a:pt x="21345" y="5507"/>
                  <a:pt x="21391" y="1656"/>
                  <a:pt x="21600" y="0"/>
                </a:cubicBezTo>
              </a:path>
            </a:pathLst>
          </a:custGeom>
          <a:ln w="50800">
            <a:solidFill>
              <a:srgbClr val="434ED6"/>
            </a:solidFill>
          </a:ln>
        </p:spPr>
        <p:txBody>
          <a:bodyPr lIns="50800" tIns="50800" rIns="50800" bIns="50800" anchor="ctr"/>
          <a:lstStyle/>
          <a:p>
            <a:pPr marL="40640" marR="40640">
              <a:defRPr sz="48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Times New Roman"/>
              </a:defRPr>
            </a:pPr>
            <a:endParaRPr sz="2400"/>
          </a:p>
        </p:txBody>
      </p:sp>
      <p:sp>
        <p:nvSpPr>
          <p:cNvPr id="1167" name="Weak rules are added one at a time.…"/>
          <p:cNvSpPr txBox="1"/>
          <p:nvPr/>
        </p:nvSpPr>
        <p:spPr>
          <a:xfrm>
            <a:off x="1524000" y="1888886"/>
            <a:ext cx="3393640" cy="1949252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148908" indent="-128588">
              <a:buSzPct val="100000"/>
              <a:buChar char="✦"/>
              <a:defRPr sz="3000"/>
            </a:pPr>
            <a:r>
              <a:rPr sz="1500" dirty="0"/>
              <a:t>  Weak rules are added one at a time. </a:t>
            </a:r>
            <a:br>
              <a:rPr sz="1500" dirty="0"/>
            </a:br>
            <a:endParaRPr sz="1500" dirty="0"/>
          </a:p>
          <a:p>
            <a:pPr marL="148908" indent="-128588">
              <a:buSzPct val="100000"/>
              <a:buChar char="✦"/>
              <a:defRPr sz="3000"/>
            </a:pPr>
            <a:r>
              <a:rPr sz="1500" dirty="0"/>
              <a:t>  Fixing the alphas for 1..t-1, find alpha for the new rule (</a:t>
            </a:r>
            <a:r>
              <a:rPr sz="1500" dirty="0" err="1"/>
              <a:t>h</a:t>
            </a:r>
            <a:r>
              <a:rPr sz="1500" baseline="-5999" dirty="0" err="1"/>
              <a:t>t</a:t>
            </a:r>
            <a:r>
              <a:rPr sz="1500" dirty="0"/>
              <a:t>)</a:t>
            </a:r>
            <a:br>
              <a:rPr sz="1500" dirty="0"/>
            </a:br>
            <a:endParaRPr sz="1500" dirty="0"/>
          </a:p>
          <a:p>
            <a:pPr marL="148908" indent="-128588">
              <a:buSzPct val="100000"/>
              <a:buChar char="✦"/>
              <a:defRPr sz="3000"/>
            </a:pPr>
            <a:r>
              <a:rPr sz="1500" dirty="0"/>
              <a:t> Weak rule defines how each example would move = increase or decrease the margin.</a:t>
            </a:r>
          </a:p>
        </p:txBody>
      </p:sp>
      <p:grpSp>
        <p:nvGrpSpPr>
          <p:cNvPr id="1179" name="Group"/>
          <p:cNvGrpSpPr/>
          <p:nvPr/>
        </p:nvGrpSpPr>
        <p:grpSpPr>
          <a:xfrm>
            <a:off x="4469531" y="4482976"/>
            <a:ext cx="3393640" cy="1020127"/>
            <a:chOff x="0" y="0"/>
            <a:chExt cx="6787278" cy="2040252"/>
          </a:xfrm>
        </p:grpSpPr>
        <p:grpSp>
          <p:nvGrpSpPr>
            <p:cNvPr id="1175" name="Group"/>
            <p:cNvGrpSpPr/>
            <p:nvPr/>
          </p:nvGrpSpPr>
          <p:grpSpPr>
            <a:xfrm>
              <a:off x="0" y="-1"/>
              <a:ext cx="6787279" cy="2040254"/>
              <a:chOff x="0" y="0"/>
              <a:chExt cx="6787278" cy="2040252"/>
            </a:xfrm>
          </p:grpSpPr>
          <p:sp>
            <p:nvSpPr>
              <p:cNvPr id="1168" name="Arrow"/>
              <p:cNvSpPr/>
              <p:nvPr/>
            </p:nvSpPr>
            <p:spPr>
              <a:xfrm>
                <a:off x="6245211" y="984674"/>
                <a:ext cx="542068" cy="527789"/>
              </a:xfrm>
              <a:prstGeom prst="rightArrow">
                <a:avLst>
                  <a:gd name="adj1" fmla="val 46890"/>
                  <a:gd name="adj2" fmla="val 71883"/>
                </a:avLst>
              </a:prstGeom>
              <a:blipFill rotWithShape="1">
                <a:blip r:embed="rId2"/>
                <a:srcRect/>
                <a:tile tx="0" ty="0" sx="100000" sy="100000" flip="none" algn="tl"/>
              </a:blipFill>
              <a:ln w="25400" cap="flat">
                <a:noFill/>
                <a:miter lim="400000"/>
              </a:ln>
              <a:effectLst>
                <a:outerShdw blurRad="76200" dist="508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406400">
                  <a:defRPr sz="56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+mj-lt"/>
                    <a:ea typeface="+mj-ea"/>
                    <a:cs typeface="+mj-cs"/>
                    <a:sym typeface="Gill Sans"/>
                  </a:defRPr>
                </a:pPr>
                <a:endParaRPr sz="2800"/>
              </a:p>
            </p:txBody>
          </p:sp>
          <p:sp>
            <p:nvSpPr>
              <p:cNvPr id="1169" name="Arrow"/>
              <p:cNvSpPr/>
              <p:nvPr/>
            </p:nvSpPr>
            <p:spPr>
              <a:xfrm>
                <a:off x="4942466" y="984674"/>
                <a:ext cx="542068" cy="527789"/>
              </a:xfrm>
              <a:prstGeom prst="rightArrow">
                <a:avLst>
                  <a:gd name="adj1" fmla="val 46890"/>
                  <a:gd name="adj2" fmla="val 71883"/>
                </a:avLst>
              </a:prstGeom>
              <a:blipFill rotWithShape="1">
                <a:blip r:embed="rId2"/>
                <a:srcRect/>
                <a:tile tx="0" ty="0" sx="100000" sy="100000" flip="none" algn="tl"/>
              </a:blipFill>
              <a:ln w="25400" cap="flat">
                <a:noFill/>
                <a:miter lim="400000"/>
              </a:ln>
              <a:effectLst>
                <a:outerShdw blurRad="76200" dist="508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406400">
                  <a:defRPr sz="56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+mj-lt"/>
                    <a:ea typeface="+mj-ea"/>
                    <a:cs typeface="+mj-cs"/>
                    <a:sym typeface="Gill Sans"/>
                  </a:defRPr>
                </a:pPr>
                <a:endParaRPr sz="2800"/>
              </a:p>
            </p:txBody>
          </p:sp>
          <p:sp>
            <p:nvSpPr>
              <p:cNvPr id="1170" name="Arrow"/>
              <p:cNvSpPr/>
              <p:nvPr/>
            </p:nvSpPr>
            <p:spPr>
              <a:xfrm>
                <a:off x="4584700" y="487240"/>
                <a:ext cx="715534" cy="527790"/>
              </a:xfrm>
              <a:prstGeom prst="rightArrow">
                <a:avLst>
                  <a:gd name="adj1" fmla="val 46890"/>
                  <a:gd name="adj2" fmla="val 71883"/>
                </a:avLst>
              </a:prstGeom>
              <a:blipFill rotWithShape="1">
                <a:blip r:embed="rId2"/>
                <a:srcRect/>
                <a:tile tx="0" ty="0" sx="100000" sy="100000" flip="none" algn="tl"/>
              </a:blipFill>
              <a:ln w="25400" cap="flat">
                <a:noFill/>
                <a:miter lim="400000"/>
              </a:ln>
              <a:effectLst>
                <a:outerShdw blurRad="76200" dist="508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406400">
                  <a:defRPr sz="56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+mj-lt"/>
                    <a:ea typeface="+mj-ea"/>
                    <a:cs typeface="+mj-cs"/>
                    <a:sym typeface="Gill Sans"/>
                  </a:defRPr>
                </a:pPr>
                <a:endParaRPr sz="2800"/>
              </a:p>
            </p:txBody>
          </p:sp>
          <p:sp>
            <p:nvSpPr>
              <p:cNvPr id="1171" name="Arrow"/>
              <p:cNvSpPr/>
              <p:nvPr/>
            </p:nvSpPr>
            <p:spPr>
              <a:xfrm>
                <a:off x="4118983" y="0"/>
                <a:ext cx="542068" cy="527789"/>
              </a:xfrm>
              <a:prstGeom prst="rightArrow">
                <a:avLst>
                  <a:gd name="adj1" fmla="val 46890"/>
                  <a:gd name="adj2" fmla="val 71883"/>
                </a:avLst>
              </a:prstGeom>
              <a:blipFill rotWithShape="1">
                <a:blip r:embed="rId2"/>
                <a:srcRect/>
                <a:tile tx="0" ty="0" sx="100000" sy="100000" flip="none" algn="tl"/>
              </a:blipFill>
              <a:ln w="25400" cap="flat">
                <a:noFill/>
                <a:miter lim="400000"/>
              </a:ln>
              <a:effectLst>
                <a:outerShdw blurRad="76200" dist="508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406400">
                  <a:defRPr sz="56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+mj-lt"/>
                    <a:ea typeface="+mj-ea"/>
                    <a:cs typeface="+mj-cs"/>
                    <a:sym typeface="Gill Sans"/>
                  </a:defRPr>
                </a:pPr>
                <a:endParaRPr sz="2800"/>
              </a:p>
            </p:txBody>
          </p:sp>
          <p:sp>
            <p:nvSpPr>
              <p:cNvPr id="1172" name="Arrow"/>
              <p:cNvSpPr/>
              <p:nvPr/>
            </p:nvSpPr>
            <p:spPr>
              <a:xfrm>
                <a:off x="0" y="1512463"/>
                <a:ext cx="715534" cy="527790"/>
              </a:xfrm>
              <a:prstGeom prst="rightArrow">
                <a:avLst>
                  <a:gd name="adj1" fmla="val 46890"/>
                  <a:gd name="adj2" fmla="val 71883"/>
                </a:avLst>
              </a:prstGeom>
              <a:blipFill rotWithShape="1">
                <a:blip r:embed="rId2"/>
                <a:srcRect/>
                <a:tile tx="0" ty="0" sx="100000" sy="100000" flip="none" algn="tl"/>
              </a:blipFill>
              <a:ln w="25400" cap="flat">
                <a:noFill/>
                <a:miter lim="400000"/>
              </a:ln>
              <a:effectLst>
                <a:outerShdw blurRad="76200" dist="508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406400">
                  <a:defRPr sz="56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+mj-lt"/>
                    <a:ea typeface="+mj-ea"/>
                    <a:cs typeface="+mj-cs"/>
                    <a:sym typeface="Gill Sans"/>
                  </a:defRPr>
                </a:pPr>
                <a:endParaRPr sz="2800"/>
              </a:p>
            </p:txBody>
          </p:sp>
          <p:sp>
            <p:nvSpPr>
              <p:cNvPr id="1173" name="Arrow"/>
              <p:cNvSpPr/>
              <p:nvPr/>
            </p:nvSpPr>
            <p:spPr>
              <a:xfrm>
                <a:off x="1714500" y="1512463"/>
                <a:ext cx="715534" cy="527790"/>
              </a:xfrm>
              <a:prstGeom prst="rightArrow">
                <a:avLst>
                  <a:gd name="adj1" fmla="val 46890"/>
                  <a:gd name="adj2" fmla="val 71883"/>
                </a:avLst>
              </a:prstGeom>
              <a:blipFill rotWithShape="1">
                <a:blip r:embed="rId2"/>
                <a:srcRect/>
                <a:tile tx="0" ty="0" sx="100000" sy="100000" flip="none" algn="tl"/>
              </a:blipFill>
              <a:ln w="25400" cap="flat">
                <a:noFill/>
                <a:miter lim="400000"/>
              </a:ln>
              <a:effectLst>
                <a:outerShdw blurRad="76200" dist="508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406400">
                  <a:defRPr sz="56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+mj-lt"/>
                    <a:ea typeface="+mj-ea"/>
                    <a:cs typeface="+mj-cs"/>
                    <a:sym typeface="Gill Sans"/>
                  </a:defRPr>
                </a:pPr>
                <a:endParaRPr sz="2800"/>
              </a:p>
            </p:txBody>
          </p:sp>
          <p:sp>
            <p:nvSpPr>
              <p:cNvPr id="1174" name="Arrow"/>
              <p:cNvSpPr/>
              <p:nvPr/>
            </p:nvSpPr>
            <p:spPr>
              <a:xfrm>
                <a:off x="3202137" y="263894"/>
                <a:ext cx="715535" cy="527790"/>
              </a:xfrm>
              <a:prstGeom prst="rightArrow">
                <a:avLst>
                  <a:gd name="adj1" fmla="val 46890"/>
                  <a:gd name="adj2" fmla="val 71883"/>
                </a:avLst>
              </a:prstGeom>
              <a:blipFill rotWithShape="1">
                <a:blip r:embed="rId2"/>
                <a:srcRect/>
                <a:tile tx="0" ty="0" sx="100000" sy="100000" flip="none" algn="tl"/>
              </a:blipFill>
              <a:ln w="25400" cap="flat">
                <a:noFill/>
                <a:miter lim="400000"/>
              </a:ln>
              <a:effectLst>
                <a:outerShdw blurRad="76200" dist="508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406400">
                  <a:defRPr sz="56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+mj-lt"/>
                    <a:ea typeface="+mj-ea"/>
                    <a:cs typeface="+mj-cs"/>
                    <a:sym typeface="Gill Sans"/>
                  </a:defRPr>
                </a:pPr>
                <a:endParaRPr sz="2800"/>
              </a:p>
            </p:txBody>
          </p:sp>
        </p:grpSp>
        <p:sp>
          <p:nvSpPr>
            <p:cNvPr id="1176" name="Arrow"/>
            <p:cNvSpPr/>
            <p:nvPr/>
          </p:nvSpPr>
          <p:spPr>
            <a:xfrm flipH="1">
              <a:off x="2072266" y="1015030"/>
              <a:ext cx="715534" cy="527790"/>
            </a:xfrm>
            <a:prstGeom prst="rightArrow">
              <a:avLst>
                <a:gd name="adj1" fmla="val 46890"/>
                <a:gd name="adj2" fmla="val 71883"/>
              </a:avLst>
            </a:prstGeom>
            <a:blipFill rotWithShape="1">
              <a:blip r:embed="rId3"/>
              <a:srcRect/>
              <a:tile tx="0" ty="0" sx="100000" sy="100000" flip="none" algn="tl"/>
            </a:blipFill>
            <a:ln w="25400" cap="flat">
              <a:noFill/>
              <a:miter lim="400000"/>
            </a:ln>
            <a:effectLst>
              <a:outerShdw blurRad="76200" dist="508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06400"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+mj-lt"/>
                  <a:ea typeface="+mj-ea"/>
                  <a:cs typeface="+mj-cs"/>
                  <a:sym typeface="Gill Sans"/>
                </a:defRPr>
              </a:pPr>
              <a:endParaRPr sz="2800"/>
            </a:p>
          </p:txBody>
        </p:sp>
        <p:sp>
          <p:nvSpPr>
            <p:cNvPr id="1177" name="Arrow"/>
            <p:cNvSpPr/>
            <p:nvPr/>
          </p:nvSpPr>
          <p:spPr>
            <a:xfrm flipH="1">
              <a:off x="2924188" y="984674"/>
              <a:ext cx="715535" cy="527789"/>
            </a:xfrm>
            <a:prstGeom prst="rightArrow">
              <a:avLst>
                <a:gd name="adj1" fmla="val 46890"/>
                <a:gd name="adj2" fmla="val 71883"/>
              </a:avLst>
            </a:prstGeom>
            <a:blipFill rotWithShape="1">
              <a:blip r:embed="rId3"/>
              <a:srcRect/>
              <a:tile tx="0" ty="0" sx="100000" sy="100000" flip="none" algn="tl"/>
            </a:blipFill>
            <a:ln w="25400" cap="flat">
              <a:noFill/>
              <a:miter lim="400000"/>
            </a:ln>
            <a:effectLst>
              <a:outerShdw blurRad="76200" dist="508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06400"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+mj-lt"/>
                  <a:ea typeface="+mj-ea"/>
                  <a:cs typeface="+mj-cs"/>
                  <a:sym typeface="Gill Sans"/>
                </a:defRPr>
              </a:pPr>
              <a:endParaRPr sz="2800"/>
            </a:p>
          </p:txBody>
        </p:sp>
        <p:sp>
          <p:nvSpPr>
            <p:cNvPr id="1178" name="Arrow"/>
            <p:cNvSpPr/>
            <p:nvPr/>
          </p:nvSpPr>
          <p:spPr>
            <a:xfrm flipH="1">
              <a:off x="4729284" y="1512463"/>
              <a:ext cx="1141899" cy="527790"/>
            </a:xfrm>
            <a:prstGeom prst="rightArrow">
              <a:avLst>
                <a:gd name="adj1" fmla="val 46890"/>
                <a:gd name="adj2" fmla="val 71883"/>
              </a:avLst>
            </a:prstGeom>
            <a:blipFill rotWithShape="1">
              <a:blip r:embed="rId3"/>
              <a:srcRect/>
              <a:tile tx="0" ty="0" sx="100000" sy="100000" flip="none" algn="tl"/>
            </a:blipFill>
            <a:ln w="25400" cap="flat">
              <a:noFill/>
              <a:miter lim="400000"/>
            </a:ln>
            <a:effectLst>
              <a:outerShdw blurRad="76200" dist="508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06400">
                <a:defRPr sz="5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+mj-lt"/>
                  <a:ea typeface="+mj-ea"/>
                  <a:cs typeface="+mj-cs"/>
                  <a:sym typeface="Gill Sans"/>
                </a:defRPr>
              </a:pPr>
              <a:endParaRPr sz="2800"/>
            </a:p>
          </p:txBody>
        </p:sp>
      </p:grpSp>
      <p:pic>
        <p:nvPicPr>
          <p:cNvPr id="1180" name="MathTypeImage.pdf" descr="MathType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2314" y="2065610"/>
            <a:ext cx="3724024" cy="2417349"/>
          </a:xfrm>
          <a:prstGeom prst="rect">
            <a:avLst/>
          </a:prstGeom>
          <a:ln w="254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6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6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1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1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1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1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1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" grpId="0" build="p" bldLvl="5" animBg="1" advAuto="0"/>
      <p:bldP spid="1179" grpId="0" animBg="1" advAuto="0"/>
      <p:bldP spid="1180" grpId="0" animBg="1" advAuto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186</Words>
  <Application>Microsoft Macintosh PowerPoint</Application>
  <PresentationFormat>Widescreen</PresentationFormat>
  <Paragraphs>74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Margins</vt:lpstr>
      <vt:lpstr>Boosting as gradient descent</vt:lpstr>
      <vt:lpstr>Adaboost as gradient descent</vt:lpstr>
      <vt:lpstr>Logitboost as gradient descent</vt:lpstr>
      <vt:lpstr>Boost by Majority  as gradient descent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yoav freund</dc:creator>
  <cp:lastModifiedBy>yoav freund</cp:lastModifiedBy>
  <cp:revision>1</cp:revision>
  <dcterms:created xsi:type="dcterms:W3CDTF">2025-01-27T22:17:33Z</dcterms:created>
  <dcterms:modified xsi:type="dcterms:W3CDTF">2025-01-27T22:29:00Z</dcterms:modified>
</cp:coreProperties>
</file>