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123C-A806-9649-A363-ECB3D9AF5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907F7-5C8B-594E-BC02-BBC20A3CB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8C117-11C9-1E43-BB21-EA29237C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A5D0-BF9F-844D-A611-6AAE9244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D787A-FB64-F243-BF68-96CCFC61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6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FF5B-7C66-424E-BCDB-ED391435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4965E-57D3-844A-A6AA-C53FFB4BB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35409-572F-8148-B16B-57C97AA1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11F4-C780-1343-8FAE-354E19AC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75F1-A8B2-5D46-89EB-CC38B100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6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F5664-161F-B544-9E07-82097C455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4AD89-A91E-9846-B26A-C593FFA4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8CD6-ADAE-8545-82E2-BADA0E3B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2B4A-5220-7B4E-B75A-E4031A71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5E319-9ACF-4041-B333-FCF52D8C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D059-29E0-2B4B-8578-EAE1F55B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9EC9-34AF-104B-BE3B-C20B59BC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79BD-6A71-074C-B944-7C609E1A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A3CE-F0B3-9940-8D3D-7A99353E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5DCF-45B5-4B4A-BB9D-9C1BA845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788E-C969-3641-9883-0AC4D208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130A7-3E29-A94F-86A8-D16AF079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5DCB-EB63-844E-B0F4-185C3DDD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ADBD8-D695-6249-8A96-F615A4BD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F32C-0F1A-E24C-B690-5B293322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CF76-D716-5B47-8229-5A9C3F49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763F-A15F-D743-B4EF-6E0E5A11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6B6D5-F9A1-184E-89BD-18CBDCA8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2710-DF55-AC40-8493-8FF72FB5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05A9B-01C6-1E45-AC72-E8715C68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D069E-405A-B949-8B81-9350C591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5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1ACA-0A94-0E43-A2B0-B6AE7895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F107-9590-DF42-AE88-4345E8F2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75235-D660-0844-B7D9-BB3992561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59B59-F994-FA4C-86FF-DB5BD5709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7293B-1DC1-734D-BA84-85939C163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209C7-DD2D-434A-8213-EB4C7820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E7FEC-7902-044D-8A33-F26E36B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47D1-6A92-6B41-A670-3F043EE6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17B6-A08C-AD45-B9E0-3120933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657C-BF8A-FD49-9FDA-B9888FCF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94894-43BF-584B-B920-ABD765EA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E9F6A-BA33-DE4B-96FF-7ECF7576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B846E-6B88-8F43-B398-33C94CF1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21AFB-ECE7-284D-B28B-19F52ABB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E491A-A41B-5A44-9C36-B6ACF1E3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D162-B75F-904B-AC0B-9ADB4FCA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535F-1F2D-514F-B3F0-234C4447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4294C-64B3-874F-86D8-5987C046F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D72AB-DB88-D44A-B54B-96C2C201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68D79-3026-7F45-9589-1CE5C927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E26EC-15D3-0B48-87D4-F5E3E0CD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1488-8073-4748-9D16-EF1AE550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98591-6C41-754E-9C88-080901C57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D1BD4-2DE5-9344-8D26-C973FA5FA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DA9AA-9635-BC4A-A082-6A46D469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18D6F-BAC7-A349-AB6D-3E62D085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A31B-2AC7-934C-BA8D-4FB0C47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4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D58D7-F842-984E-9DD3-16B9D50B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94359-043C-CA48-BF6E-5CB2831F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F73ED-BEE6-474A-A4E9-5FD906116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5CDC-ECDD-0344-BD29-1016516BEA4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272C-2AC2-E048-B227-F6CF42B3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310BC-3646-884C-8885-587FBB730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water, snow&#10;&#10;Description automatically generated">
            <a:extLst>
              <a:ext uri="{FF2B5EF4-FFF2-40B4-BE49-F238E27FC236}">
                <a16:creationId xmlns:a16="http://schemas.microsoft.com/office/drawing/2014/main" id="{DF4C7BBB-4648-E84F-98F0-CD0AB9B3B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7000"/>
          </a:blip>
          <a:srcRect t="47342" b="10413"/>
          <a:stretch/>
        </p:blipFill>
        <p:spPr>
          <a:xfrm rot="10800000">
            <a:off x="2515602" y="1752599"/>
            <a:ext cx="8808414" cy="411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F55DD0-CB80-984F-ABA4-A5712DC01F77}"/>
                  </a:ext>
                </a:extLst>
              </p:cNvPr>
              <p:cNvSpPr txBox="1"/>
              <p:nvPr/>
            </p:nvSpPr>
            <p:spPr>
              <a:xfrm>
                <a:off x="5510561" y="2931465"/>
                <a:ext cx="1760423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:r>
                  <a:rPr lang="en-US" sz="2800" b="0" dirty="0">
                    <a:solidFill>
                      <a:srgbClr val="FF0000"/>
                    </a:solidFill>
                  </a:rPr>
                  <a:t>transfer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F55DD0-CB80-984F-ABA4-A5712DC0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561" y="2931465"/>
                <a:ext cx="1760423" cy="861774"/>
              </a:xfrm>
              <a:prstGeom prst="rect">
                <a:avLst/>
              </a:prstGeom>
              <a:blipFill>
                <a:blip r:embed="rId3"/>
                <a:stretch>
                  <a:fillRect l="-12143" t="-11594" r="-142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AB128D9-5AB6-D243-A5DC-9DF4C7D249B7}"/>
              </a:ext>
            </a:extLst>
          </p:cNvPr>
          <p:cNvGrpSpPr/>
          <p:nvPr/>
        </p:nvGrpSpPr>
        <p:grpSpPr>
          <a:xfrm>
            <a:off x="3351772" y="2096832"/>
            <a:ext cx="1760423" cy="2144608"/>
            <a:chOff x="2474392" y="2158552"/>
            <a:chExt cx="1777895" cy="2100606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19E39E7F-611D-994B-8495-B13060A7A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2891" y="2804883"/>
              <a:ext cx="1114927" cy="10849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445EADB-A665-CC46-B210-ECC2AD1EB215}"/>
                    </a:ext>
                  </a:extLst>
                </p:cNvPr>
                <p:cNvSpPr txBox="1"/>
                <p:nvPr/>
              </p:nvSpPr>
              <p:spPr>
                <a:xfrm>
                  <a:off x="2474392" y="2158552"/>
                  <a:ext cx="17778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Sensor 1 </a:t>
                  </a:r>
                  <a:br>
                    <a:rPr lang="en-US" dirty="0"/>
                  </a:br>
                  <a:r>
                    <a:rPr lang="en-US" dirty="0"/>
                    <a:t>signal: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445EADB-A665-CC46-B210-ECC2AD1EB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92" y="2158552"/>
                  <a:ext cx="1777895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1887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2E887BB-B31B-9447-86C1-53A67E6BEF10}"/>
                    </a:ext>
                  </a:extLst>
                </p:cNvPr>
                <p:cNvSpPr txBox="1"/>
                <p:nvPr/>
              </p:nvSpPr>
              <p:spPr>
                <a:xfrm>
                  <a:off x="2509378" y="3889826"/>
                  <a:ext cx="1636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Location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2E887BB-B31B-9447-86C1-53A67E6BE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378" y="3889826"/>
                  <a:ext cx="163688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125" t="-6452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CA3CBA8-A995-D248-B9B1-7E0E244C45AD}"/>
              </a:ext>
            </a:extLst>
          </p:cNvPr>
          <p:cNvGrpSpPr/>
          <p:nvPr/>
        </p:nvGrpSpPr>
        <p:grpSpPr>
          <a:xfrm>
            <a:off x="5824402" y="4241440"/>
            <a:ext cx="2496220" cy="1613525"/>
            <a:chOff x="5594976" y="3211375"/>
            <a:chExt cx="2496220" cy="1613525"/>
          </a:xfrm>
        </p:grpSpPr>
        <p:pic>
          <p:nvPicPr>
            <p:cNvPr id="29" name="Graphic 28" descr="Car">
              <a:extLst>
                <a:ext uri="{FF2B5EF4-FFF2-40B4-BE49-F238E27FC236}">
                  <a16:creationId xmlns:a16="http://schemas.microsoft.com/office/drawing/2014/main" id="{B02145AD-7CFF-BA45-9FEC-8089538B9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403070">
              <a:off x="6462609" y="3632557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93CB89-1465-A74A-B15F-09F3EF06CDF6}"/>
                    </a:ext>
                  </a:extLst>
                </p:cNvPr>
                <p:cNvSpPr txBox="1"/>
                <p:nvPr/>
              </p:nvSpPr>
              <p:spPr>
                <a:xfrm>
                  <a:off x="5594976" y="3211375"/>
                  <a:ext cx="249622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Target</a:t>
                  </a:r>
                </a:p>
                <a:p>
                  <a:pPr algn="ctr"/>
                  <a:r>
                    <a:rPr lang="en-US" dirty="0"/>
                    <a:t>Signal :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93CB89-1465-A74A-B15F-09F3EF06C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6" y="3211375"/>
                  <a:ext cx="2496220" cy="646331"/>
                </a:xfrm>
                <a:prstGeom prst="rect">
                  <a:avLst/>
                </a:prstGeom>
                <a:blipFill>
                  <a:blip r:embed="rId9"/>
                  <a:stretch>
                    <a:fillRect t="-3846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1C9461A-9A13-0A42-9D1F-7E5E851DBC97}"/>
                    </a:ext>
                  </a:extLst>
                </p:cNvPr>
                <p:cNvSpPr txBox="1"/>
                <p:nvPr/>
              </p:nvSpPr>
              <p:spPr>
                <a:xfrm>
                  <a:off x="6112488" y="4455568"/>
                  <a:ext cx="1614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Location: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1C9461A-9A13-0A42-9D1F-7E5E851DB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488" y="4455568"/>
                  <a:ext cx="161464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326" t="-10345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F5ADEF5-9254-784A-8A00-45AFECA22025}"/>
              </a:ext>
            </a:extLst>
          </p:cNvPr>
          <p:cNvGrpSpPr/>
          <p:nvPr/>
        </p:nvGrpSpPr>
        <p:grpSpPr>
          <a:xfrm>
            <a:off x="9419764" y="3452031"/>
            <a:ext cx="1760423" cy="2136872"/>
            <a:chOff x="2474392" y="2158552"/>
            <a:chExt cx="1777895" cy="2093028"/>
          </a:xfrm>
        </p:grpSpPr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FC7D3DCD-309D-664A-B899-5D47963D0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2891" y="2804883"/>
              <a:ext cx="1114927" cy="10849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59FE563-E339-D44F-896C-685E79182BB0}"/>
                    </a:ext>
                  </a:extLst>
                </p:cNvPr>
                <p:cNvSpPr txBox="1"/>
                <p:nvPr/>
              </p:nvSpPr>
              <p:spPr>
                <a:xfrm>
                  <a:off x="2474392" y="2158552"/>
                  <a:ext cx="17778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Sensor 3 </a:t>
                  </a:r>
                  <a:br>
                    <a:rPr lang="en-US" dirty="0"/>
                  </a:br>
                  <a:r>
                    <a:rPr lang="en-US" dirty="0"/>
                    <a:t>signal: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59FE563-E339-D44F-896C-685E79182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92" y="2158552"/>
                  <a:ext cx="1777895" cy="646331"/>
                </a:xfrm>
                <a:prstGeom prst="rect">
                  <a:avLst/>
                </a:prstGeom>
                <a:blipFill>
                  <a:blip r:embed="rId11"/>
                  <a:stretch>
                    <a:fillRect t="-3774" b="-113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0387C23-1551-C949-82ED-3B50C6711C44}"/>
                    </a:ext>
                  </a:extLst>
                </p:cNvPr>
                <p:cNvSpPr txBox="1"/>
                <p:nvPr/>
              </p:nvSpPr>
              <p:spPr>
                <a:xfrm>
                  <a:off x="2509378" y="3889826"/>
                  <a:ext cx="1636880" cy="36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Location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0387C23-1551-C949-82ED-3B50C6711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378" y="3889826"/>
                  <a:ext cx="1636880" cy="361754"/>
                </a:xfrm>
                <a:prstGeom prst="rect">
                  <a:avLst/>
                </a:prstGeom>
                <a:blipFill>
                  <a:blip r:embed="rId12"/>
                  <a:stretch>
                    <a:fillRect l="-3125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FEFEC8-9E37-CF4F-9D10-156D0150A9A7}"/>
              </a:ext>
            </a:extLst>
          </p:cNvPr>
          <p:cNvGrpSpPr/>
          <p:nvPr/>
        </p:nvGrpSpPr>
        <p:grpSpPr>
          <a:xfrm>
            <a:off x="7487736" y="1841033"/>
            <a:ext cx="1760423" cy="2136872"/>
            <a:chOff x="2474392" y="2158552"/>
            <a:chExt cx="1777895" cy="2093028"/>
          </a:xfrm>
        </p:grpSpPr>
        <p:pic>
          <p:nvPicPr>
            <p:cNvPr id="49" name="Picture 48" descr="A close up of a logo&#10;&#10;Description automatically generated">
              <a:extLst>
                <a:ext uri="{FF2B5EF4-FFF2-40B4-BE49-F238E27FC236}">
                  <a16:creationId xmlns:a16="http://schemas.microsoft.com/office/drawing/2014/main" id="{293134EA-D382-DD44-8FB3-27DA6F43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2891" y="2804883"/>
              <a:ext cx="1114927" cy="10849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D951EA0-928C-7A4B-A666-1F6506A45FD6}"/>
                    </a:ext>
                  </a:extLst>
                </p:cNvPr>
                <p:cNvSpPr txBox="1"/>
                <p:nvPr/>
              </p:nvSpPr>
              <p:spPr>
                <a:xfrm>
                  <a:off x="2474392" y="2158552"/>
                  <a:ext cx="17778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Sensor 2 </a:t>
                  </a:r>
                  <a:br>
                    <a:rPr lang="en-US" dirty="0"/>
                  </a:br>
                  <a:r>
                    <a:rPr lang="en-US" dirty="0"/>
                    <a:t>signal: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D951EA0-928C-7A4B-A666-1F6506A45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92" y="2158552"/>
                  <a:ext cx="1777895" cy="646331"/>
                </a:xfrm>
                <a:prstGeom prst="rect">
                  <a:avLst/>
                </a:prstGeom>
                <a:blipFill>
                  <a:blip r:embed="rId13"/>
                  <a:stretch>
                    <a:fillRect t="-1887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4A91CEE-45BD-3A42-B93A-BCD5555C070F}"/>
                    </a:ext>
                  </a:extLst>
                </p:cNvPr>
                <p:cNvSpPr txBox="1"/>
                <p:nvPr/>
              </p:nvSpPr>
              <p:spPr>
                <a:xfrm>
                  <a:off x="2509378" y="3889826"/>
                  <a:ext cx="1636880" cy="36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Location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4A91CEE-45BD-3A42-B93A-BCD5555C0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378" y="3889826"/>
                  <a:ext cx="1636880" cy="361754"/>
                </a:xfrm>
                <a:prstGeom prst="rect">
                  <a:avLst/>
                </a:prstGeom>
                <a:blipFill>
                  <a:blip r:embed="rId14"/>
                  <a:stretch>
                    <a:fillRect l="-3101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214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9</cp:revision>
  <dcterms:created xsi:type="dcterms:W3CDTF">2019-04-22T02:11:58Z</dcterms:created>
  <dcterms:modified xsi:type="dcterms:W3CDTF">2019-04-22T04:11:54Z</dcterms:modified>
</cp:coreProperties>
</file>