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3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5D33-9DE5-2B4E-AB7E-048E9DCF25C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A25A-C4B0-1144-93FE-062F6E8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333" y="1439333"/>
            <a:ext cx="4330096" cy="4330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>
            <a:off x="3725332" y="2648857"/>
            <a:ext cx="181428" cy="169334"/>
          </a:xfrm>
          <a:prstGeom prst="pentagon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59238" y="1439333"/>
            <a:ext cx="3072191" cy="32415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1333" y="2208590"/>
            <a:ext cx="3374572" cy="35605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gular Pentagon 9"/>
          <p:cNvSpPr/>
          <p:nvPr/>
        </p:nvSpPr>
        <p:spPr>
          <a:xfrm>
            <a:off x="4180114" y="3333449"/>
            <a:ext cx="181428" cy="169334"/>
          </a:xfrm>
          <a:prstGeom prst="pen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201333" y="1439333"/>
            <a:ext cx="2999619" cy="32415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5448" y="587828"/>
            <a:ext cx="2999619" cy="32415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01333" y="2733524"/>
            <a:ext cx="4330096" cy="16933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01333" y="2208590"/>
            <a:ext cx="4330096" cy="16933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0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</cp:revision>
  <dcterms:created xsi:type="dcterms:W3CDTF">2016-03-20T22:19:35Z</dcterms:created>
  <dcterms:modified xsi:type="dcterms:W3CDTF">2016-03-20T22:27:54Z</dcterms:modified>
</cp:coreProperties>
</file>