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75"/>
  </p:normalViewPr>
  <p:slideViewPr>
    <p:cSldViewPr snapToGrid="0" snapToObjects="1" showGuides="1">
      <p:cViewPr varScale="1">
        <p:scale>
          <a:sx n="81" d="100"/>
          <a:sy n="81" d="100"/>
        </p:scale>
        <p:origin x="192" y="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5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0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5D62-F907-6B4A-BE3F-21BBD5F1AE00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EE44E-D63C-DC4F-990B-35903663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8358"/>
              </p:ext>
            </p:extLst>
          </p:nvPr>
        </p:nvGraphicFramePr>
        <p:xfrm>
          <a:off x="2197100" y="968988"/>
          <a:ext cx="8413100" cy="49200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  <a:gridCol w="420655"/>
              </a:tblGrid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</a:tr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</a:tr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</a:tr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10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9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2</cp:revision>
  <dcterms:created xsi:type="dcterms:W3CDTF">2017-01-12T06:05:10Z</dcterms:created>
  <dcterms:modified xsi:type="dcterms:W3CDTF">2017-01-12T06:16:10Z</dcterms:modified>
</cp:coreProperties>
</file>